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6" r:id="rId3"/>
    <p:sldId id="258" r:id="rId4"/>
    <p:sldId id="259" r:id="rId5"/>
    <p:sldId id="261" r:id="rId6"/>
    <p:sldId id="262" r:id="rId7"/>
    <p:sldId id="260"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D94"/>
    <a:srgbClr val="10E4FD"/>
    <a:srgbClr val="FFF7F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1" d="100"/>
          <a:sy n="81" d="100"/>
        </p:scale>
        <p:origin x="74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7C2AE-4502-42D8-B1C6-8E5AE4252120}" type="datetimeFigureOut">
              <a:rPr lang="en-IN" smtClean="0"/>
              <a:t>13-09-2024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620E0D-A949-4F31-A00E-980C48127CE3}" type="slidenum">
              <a:rPr lang="en-IN" smtClean="0"/>
              <a:t>‹#›</a:t>
            </a:fld>
            <a:endParaRPr lang="en-IN"/>
          </a:p>
        </p:txBody>
      </p:sp>
    </p:spTree>
    <p:extLst>
      <p:ext uri="{BB962C8B-B14F-4D97-AF65-F5344CB8AC3E}">
        <p14:creationId xmlns:p14="http://schemas.microsoft.com/office/powerpoint/2010/main" val="124849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B227-5028-6DE6-62E0-133FA5D480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449024-25B1-2847-9D2C-1AFA334C3C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9E5347-F06E-916C-4527-B0EE995CC444}"/>
              </a:ext>
            </a:extLst>
          </p:cNvPr>
          <p:cNvSpPr>
            <a:spLocks noGrp="1"/>
          </p:cNvSpPr>
          <p:nvPr>
            <p:ph type="dt" sz="half" idx="10"/>
          </p:nvPr>
        </p:nvSpPr>
        <p:spPr/>
        <p:txBody>
          <a:bodyPr/>
          <a:lstStyle/>
          <a:p>
            <a:fld id="{5AA648E9-6798-4F13-8953-498BA5F9B86D}" type="datetime1">
              <a:rPr lang="en-IN" smtClean="0"/>
              <a:t>13-09-2024</a:t>
            </a:fld>
            <a:endParaRPr lang="en-IN"/>
          </a:p>
        </p:txBody>
      </p:sp>
      <p:sp>
        <p:nvSpPr>
          <p:cNvPr id="5" name="Footer Placeholder 4">
            <a:extLst>
              <a:ext uri="{FF2B5EF4-FFF2-40B4-BE49-F238E27FC236}">
                <a16:creationId xmlns:a16="http://schemas.microsoft.com/office/drawing/2014/main" id="{EF582BAF-F265-3D40-6694-33FE4BFB3D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06AE8A-6465-5289-3159-70B8F28D6914}"/>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2891421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A6D9-AE1E-F00D-3AEA-CB34D92C07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C5A457-548A-4E83-6CE0-E3BDA4713B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3FD73A-2B5D-BC6A-D389-0C3EDF668896}"/>
              </a:ext>
            </a:extLst>
          </p:cNvPr>
          <p:cNvSpPr>
            <a:spLocks noGrp="1"/>
          </p:cNvSpPr>
          <p:nvPr>
            <p:ph type="dt" sz="half" idx="10"/>
          </p:nvPr>
        </p:nvSpPr>
        <p:spPr/>
        <p:txBody>
          <a:bodyPr/>
          <a:lstStyle/>
          <a:p>
            <a:fld id="{7F4D29A3-C5FD-4E09-9EEE-D1399FE73C4C}" type="datetime1">
              <a:rPr lang="en-IN" smtClean="0"/>
              <a:t>13-09-2024</a:t>
            </a:fld>
            <a:endParaRPr lang="en-IN"/>
          </a:p>
        </p:txBody>
      </p:sp>
      <p:sp>
        <p:nvSpPr>
          <p:cNvPr id="5" name="Footer Placeholder 4">
            <a:extLst>
              <a:ext uri="{FF2B5EF4-FFF2-40B4-BE49-F238E27FC236}">
                <a16:creationId xmlns:a16="http://schemas.microsoft.com/office/drawing/2014/main" id="{6857BFCE-4696-FF49-AC8C-09000D9829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A07389-EFEC-650B-17C0-BB430E251963}"/>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1815431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622DB3-13DF-E2D0-EA37-67DBF797D9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E576CE-3C1E-4966-CF2C-5025B52CB3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5C26DA-6E60-F810-50B4-25CB4858453C}"/>
              </a:ext>
            </a:extLst>
          </p:cNvPr>
          <p:cNvSpPr>
            <a:spLocks noGrp="1"/>
          </p:cNvSpPr>
          <p:nvPr>
            <p:ph type="dt" sz="half" idx="10"/>
          </p:nvPr>
        </p:nvSpPr>
        <p:spPr/>
        <p:txBody>
          <a:bodyPr/>
          <a:lstStyle/>
          <a:p>
            <a:fld id="{14CC733C-D2DA-460F-9684-EA3161E3630A}" type="datetime1">
              <a:rPr lang="en-IN" smtClean="0"/>
              <a:t>13-09-2024</a:t>
            </a:fld>
            <a:endParaRPr lang="en-IN"/>
          </a:p>
        </p:txBody>
      </p:sp>
      <p:sp>
        <p:nvSpPr>
          <p:cNvPr id="5" name="Footer Placeholder 4">
            <a:extLst>
              <a:ext uri="{FF2B5EF4-FFF2-40B4-BE49-F238E27FC236}">
                <a16:creationId xmlns:a16="http://schemas.microsoft.com/office/drawing/2014/main" id="{C2167B33-8EA7-ECA8-4379-F15A3450AE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56471-07E2-B615-1B67-007244F5E4B2}"/>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56070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6208-75AD-67E3-D902-CC56E148D1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B24E388-CA16-F6F4-6737-1B15C0B67A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EEFD4-5569-8714-E0D8-9314C238D396}"/>
              </a:ext>
            </a:extLst>
          </p:cNvPr>
          <p:cNvSpPr>
            <a:spLocks noGrp="1"/>
          </p:cNvSpPr>
          <p:nvPr>
            <p:ph type="dt" sz="half" idx="10"/>
          </p:nvPr>
        </p:nvSpPr>
        <p:spPr/>
        <p:txBody>
          <a:bodyPr/>
          <a:lstStyle/>
          <a:p>
            <a:fld id="{E5C069D3-1C1C-4F95-967B-B110A7A435EB}" type="datetime1">
              <a:rPr lang="en-IN" smtClean="0"/>
              <a:t>13-09-2024</a:t>
            </a:fld>
            <a:endParaRPr lang="en-IN"/>
          </a:p>
        </p:txBody>
      </p:sp>
      <p:sp>
        <p:nvSpPr>
          <p:cNvPr id="5" name="Footer Placeholder 4">
            <a:extLst>
              <a:ext uri="{FF2B5EF4-FFF2-40B4-BE49-F238E27FC236}">
                <a16:creationId xmlns:a16="http://schemas.microsoft.com/office/drawing/2014/main" id="{05A2089E-1A56-17FD-3ABA-81A6634051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4FAF0-5B1F-2993-7387-79EDB8A1CD5F}"/>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65841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68443-15FC-02AD-0E60-F478A0440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DDEBE8-2925-B505-E714-871C92C1D6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A91EB4-ECD5-235E-0EF1-18D949C7230D}"/>
              </a:ext>
            </a:extLst>
          </p:cNvPr>
          <p:cNvSpPr>
            <a:spLocks noGrp="1"/>
          </p:cNvSpPr>
          <p:nvPr>
            <p:ph type="dt" sz="half" idx="10"/>
          </p:nvPr>
        </p:nvSpPr>
        <p:spPr/>
        <p:txBody>
          <a:bodyPr/>
          <a:lstStyle/>
          <a:p>
            <a:fld id="{870D9C88-2FA8-4877-AB3F-0E9A5BA570F9}" type="datetime1">
              <a:rPr lang="en-IN" smtClean="0"/>
              <a:t>13-09-2024</a:t>
            </a:fld>
            <a:endParaRPr lang="en-IN"/>
          </a:p>
        </p:txBody>
      </p:sp>
      <p:sp>
        <p:nvSpPr>
          <p:cNvPr id="5" name="Footer Placeholder 4">
            <a:extLst>
              <a:ext uri="{FF2B5EF4-FFF2-40B4-BE49-F238E27FC236}">
                <a16:creationId xmlns:a16="http://schemas.microsoft.com/office/drawing/2014/main" id="{F2DAED55-B452-8080-1519-9082673A5E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95FFBC-7574-FC37-94E7-EC7E085AAC7C}"/>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523932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49EA-A86F-1CE0-3D4D-1E49E90FEF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C5BB4C8-98EE-0358-5067-788F6DC501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31F8D3E-2FD3-C6B1-31A7-53039320D1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930741-4433-73D2-C5B2-A828A2F36DB9}"/>
              </a:ext>
            </a:extLst>
          </p:cNvPr>
          <p:cNvSpPr>
            <a:spLocks noGrp="1"/>
          </p:cNvSpPr>
          <p:nvPr>
            <p:ph type="dt" sz="half" idx="10"/>
          </p:nvPr>
        </p:nvSpPr>
        <p:spPr/>
        <p:txBody>
          <a:bodyPr/>
          <a:lstStyle/>
          <a:p>
            <a:fld id="{563FA7B5-2C9E-4C5A-8651-4516D6E79132}" type="datetime1">
              <a:rPr lang="en-IN" smtClean="0"/>
              <a:t>13-09-2024</a:t>
            </a:fld>
            <a:endParaRPr lang="en-IN"/>
          </a:p>
        </p:txBody>
      </p:sp>
      <p:sp>
        <p:nvSpPr>
          <p:cNvPr id="6" name="Footer Placeholder 5">
            <a:extLst>
              <a:ext uri="{FF2B5EF4-FFF2-40B4-BE49-F238E27FC236}">
                <a16:creationId xmlns:a16="http://schemas.microsoft.com/office/drawing/2014/main" id="{0F2DD3D6-E511-9DE0-12BA-D5F8ADEE4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E14F47-FE1D-ABDC-F978-676430F5DDA3}"/>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3415359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EC6-768F-D533-7387-30379A7323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854760-86B6-BCB9-44A6-49F76CB94D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477DA1-D8B2-3338-C80F-59ECF9ADEA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DB75FF2-F527-E6AA-1CC5-67AA7338B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3D4687-B582-9534-0548-47C800002D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D166BB-A28C-59E0-3DC1-371EE90FF81A}"/>
              </a:ext>
            </a:extLst>
          </p:cNvPr>
          <p:cNvSpPr>
            <a:spLocks noGrp="1"/>
          </p:cNvSpPr>
          <p:nvPr>
            <p:ph type="dt" sz="half" idx="10"/>
          </p:nvPr>
        </p:nvSpPr>
        <p:spPr/>
        <p:txBody>
          <a:bodyPr/>
          <a:lstStyle/>
          <a:p>
            <a:fld id="{BE09C516-E1AA-40E9-94D7-7A2FB6197D13}" type="datetime1">
              <a:rPr lang="en-IN" smtClean="0"/>
              <a:t>13-09-2024</a:t>
            </a:fld>
            <a:endParaRPr lang="en-IN"/>
          </a:p>
        </p:txBody>
      </p:sp>
      <p:sp>
        <p:nvSpPr>
          <p:cNvPr id="8" name="Footer Placeholder 7">
            <a:extLst>
              <a:ext uri="{FF2B5EF4-FFF2-40B4-BE49-F238E27FC236}">
                <a16:creationId xmlns:a16="http://schemas.microsoft.com/office/drawing/2014/main" id="{38DB032A-5F35-8E68-F648-BC865E079F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338C18-62A3-BB8A-CD86-DDFC4D40AF04}"/>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11169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91E3-7633-FB0D-838A-A88669360D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DC06AA-FC35-CA43-573D-37E571CB3D6B}"/>
              </a:ext>
            </a:extLst>
          </p:cNvPr>
          <p:cNvSpPr>
            <a:spLocks noGrp="1"/>
          </p:cNvSpPr>
          <p:nvPr>
            <p:ph type="dt" sz="half" idx="10"/>
          </p:nvPr>
        </p:nvSpPr>
        <p:spPr/>
        <p:txBody>
          <a:bodyPr/>
          <a:lstStyle/>
          <a:p>
            <a:fld id="{27F85DC3-E402-483F-8AEF-D48360AD2E07}" type="datetime1">
              <a:rPr lang="en-IN" smtClean="0"/>
              <a:t>13-09-2024</a:t>
            </a:fld>
            <a:endParaRPr lang="en-IN"/>
          </a:p>
        </p:txBody>
      </p:sp>
      <p:sp>
        <p:nvSpPr>
          <p:cNvPr id="4" name="Footer Placeholder 3">
            <a:extLst>
              <a:ext uri="{FF2B5EF4-FFF2-40B4-BE49-F238E27FC236}">
                <a16:creationId xmlns:a16="http://schemas.microsoft.com/office/drawing/2014/main" id="{E8648D43-F87B-9072-DAC3-E58A3CA219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B069B0-DE38-8CF2-BDC3-DDADDC5ADAB3}"/>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78783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6B3D21-1AAF-479A-90AB-7C78BB58F505}"/>
              </a:ext>
            </a:extLst>
          </p:cNvPr>
          <p:cNvSpPr>
            <a:spLocks noGrp="1"/>
          </p:cNvSpPr>
          <p:nvPr>
            <p:ph type="dt" sz="half" idx="10"/>
          </p:nvPr>
        </p:nvSpPr>
        <p:spPr/>
        <p:txBody>
          <a:bodyPr/>
          <a:lstStyle/>
          <a:p>
            <a:fld id="{A8D5BF7A-4E95-4326-838C-DBBDC879542B}" type="datetime1">
              <a:rPr lang="en-IN" smtClean="0"/>
              <a:t>13-09-2024</a:t>
            </a:fld>
            <a:endParaRPr lang="en-IN"/>
          </a:p>
        </p:txBody>
      </p:sp>
      <p:sp>
        <p:nvSpPr>
          <p:cNvPr id="3" name="Footer Placeholder 2">
            <a:extLst>
              <a:ext uri="{FF2B5EF4-FFF2-40B4-BE49-F238E27FC236}">
                <a16:creationId xmlns:a16="http://schemas.microsoft.com/office/drawing/2014/main" id="{3B225C55-993D-911E-D751-85B64B0575C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7C91C5-97CE-89DC-68D4-14CEF0A92057}"/>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1771253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E2C-AD83-DF0F-8B39-EC0EFB007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183D52-D59B-62BB-262C-FB812EF152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AAF4CF-A9A7-F97F-DE8F-CBD06D3AC4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BA10E-53EB-21D6-C39B-D1B921049CFC}"/>
              </a:ext>
            </a:extLst>
          </p:cNvPr>
          <p:cNvSpPr>
            <a:spLocks noGrp="1"/>
          </p:cNvSpPr>
          <p:nvPr>
            <p:ph type="dt" sz="half" idx="10"/>
          </p:nvPr>
        </p:nvSpPr>
        <p:spPr/>
        <p:txBody>
          <a:bodyPr/>
          <a:lstStyle/>
          <a:p>
            <a:fld id="{4BC401C3-3E9D-47AB-B8BC-5D976BB90F35}" type="datetime1">
              <a:rPr lang="en-IN" smtClean="0"/>
              <a:t>13-09-2024</a:t>
            </a:fld>
            <a:endParaRPr lang="en-IN"/>
          </a:p>
        </p:txBody>
      </p:sp>
      <p:sp>
        <p:nvSpPr>
          <p:cNvPr id="6" name="Footer Placeholder 5">
            <a:extLst>
              <a:ext uri="{FF2B5EF4-FFF2-40B4-BE49-F238E27FC236}">
                <a16:creationId xmlns:a16="http://schemas.microsoft.com/office/drawing/2014/main" id="{F139798F-793D-75B7-BDD4-A9BF5C76D0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0DDEE0-55A9-775E-A980-A1D544003474}"/>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229074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2A4F7-553C-6805-08D8-8E29E1E639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43F240-23A4-04E6-C4A7-A720FA36B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9B486C-4A48-4921-E7D0-2086ACFDB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A9165-C5D5-53E3-BD03-4E077367AB9A}"/>
              </a:ext>
            </a:extLst>
          </p:cNvPr>
          <p:cNvSpPr>
            <a:spLocks noGrp="1"/>
          </p:cNvSpPr>
          <p:nvPr>
            <p:ph type="dt" sz="half" idx="10"/>
          </p:nvPr>
        </p:nvSpPr>
        <p:spPr/>
        <p:txBody>
          <a:bodyPr/>
          <a:lstStyle/>
          <a:p>
            <a:fld id="{FCB8BBE1-43B0-4224-9CAF-72849EDA8F05}" type="datetime1">
              <a:rPr lang="en-IN" smtClean="0"/>
              <a:t>13-09-2024</a:t>
            </a:fld>
            <a:endParaRPr lang="en-IN"/>
          </a:p>
        </p:txBody>
      </p:sp>
      <p:sp>
        <p:nvSpPr>
          <p:cNvPr id="6" name="Footer Placeholder 5">
            <a:extLst>
              <a:ext uri="{FF2B5EF4-FFF2-40B4-BE49-F238E27FC236}">
                <a16:creationId xmlns:a16="http://schemas.microsoft.com/office/drawing/2014/main" id="{CACFFC03-D343-E205-2B37-F1871D4925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3D1934-6081-6A7E-5831-7861C96773BD}"/>
              </a:ext>
            </a:extLst>
          </p:cNvPr>
          <p:cNvSpPr>
            <a:spLocks noGrp="1"/>
          </p:cNvSpPr>
          <p:nvPr>
            <p:ph type="sldNum" sz="quarter" idx="12"/>
          </p:nvPr>
        </p:nvSpPr>
        <p:spPr/>
        <p:txBody>
          <a:bodyPr/>
          <a:lstStyle/>
          <a:p>
            <a:fld id="{0596912D-EDC7-4F7C-99AA-8645A34EA134}" type="slidenum">
              <a:rPr lang="en-IN" smtClean="0"/>
              <a:t>‹#›</a:t>
            </a:fld>
            <a:endParaRPr lang="en-IN"/>
          </a:p>
        </p:txBody>
      </p:sp>
    </p:spTree>
    <p:extLst>
      <p:ext uri="{BB962C8B-B14F-4D97-AF65-F5344CB8AC3E}">
        <p14:creationId xmlns:p14="http://schemas.microsoft.com/office/powerpoint/2010/main" val="2610776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1C9BC-7E67-F189-14B8-D61AF22AF0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3AAA0F-AC1C-9FC2-F7E2-EDF960CF42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A59644-655B-CEBD-F8FA-F2B5BEF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5A4FE-7137-46D1-8AE1-2D88DB4810CC}" type="datetime1">
              <a:rPr lang="en-IN" smtClean="0"/>
              <a:t>13-09-2024</a:t>
            </a:fld>
            <a:endParaRPr lang="en-IN"/>
          </a:p>
        </p:txBody>
      </p:sp>
      <p:sp>
        <p:nvSpPr>
          <p:cNvPr id="5" name="Footer Placeholder 4">
            <a:extLst>
              <a:ext uri="{FF2B5EF4-FFF2-40B4-BE49-F238E27FC236}">
                <a16:creationId xmlns:a16="http://schemas.microsoft.com/office/drawing/2014/main" id="{82393655-5AA0-219F-31F4-DB7FD6537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9A24D4-71DF-1EA4-D109-C0C0E64D4C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6912D-EDC7-4F7C-99AA-8645A34EA134}" type="slidenum">
              <a:rPr lang="en-IN" smtClean="0"/>
              <a:t>‹#›</a:t>
            </a:fld>
            <a:endParaRPr lang="en-IN"/>
          </a:p>
        </p:txBody>
      </p:sp>
    </p:spTree>
    <p:extLst>
      <p:ext uri="{BB962C8B-B14F-4D97-AF65-F5344CB8AC3E}">
        <p14:creationId xmlns:p14="http://schemas.microsoft.com/office/powerpoint/2010/main" val="65440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dfreephotos.com/Free-Stock-Photos/yellow-abstract-texture.jpg.php"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goodfreephotos.com/Free-Stock-Photos/yellow-abstract-texture.jpg.php"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s://fireflies.ai/blog/types-of-meetings"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fireflies.ai/blog/types-of-meeting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fireflies.ai/blog/types-of-meeting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EA722FD-3D5D-4120-B008-DA26C82738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36520" y="1480943"/>
            <a:ext cx="9555480" cy="5377057"/>
          </a:xfrm>
          <a:prstGeom prst="rect">
            <a:avLst/>
          </a:prstGeom>
        </p:spPr>
      </p:pic>
      <p:pic>
        <p:nvPicPr>
          <p:cNvPr id="12" name="Picture 11">
            <a:extLst>
              <a:ext uri="{FF2B5EF4-FFF2-40B4-BE49-F238E27FC236}">
                <a16:creationId xmlns:a16="http://schemas.microsoft.com/office/drawing/2014/main" id="{6F4985E1-A96D-7C4A-A221-A9D96061CF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7760" y="657983"/>
            <a:ext cx="9555480" cy="5377057"/>
          </a:xfrm>
          <a:prstGeom prst="rect">
            <a:avLst/>
          </a:prstGeom>
        </p:spPr>
      </p:pic>
      <p:sp>
        <p:nvSpPr>
          <p:cNvPr id="15" name="TextBox 14">
            <a:extLst>
              <a:ext uri="{FF2B5EF4-FFF2-40B4-BE49-F238E27FC236}">
                <a16:creationId xmlns:a16="http://schemas.microsoft.com/office/drawing/2014/main" id="{BFAAD7EF-E500-9A08-49CA-015ED0990314}"/>
              </a:ext>
            </a:extLst>
          </p:cNvPr>
          <p:cNvSpPr txBox="1"/>
          <p:nvPr/>
        </p:nvSpPr>
        <p:spPr>
          <a:xfrm>
            <a:off x="0" y="-1"/>
            <a:ext cx="12192000" cy="6858000"/>
          </a:xfrm>
          <a:custGeom>
            <a:avLst/>
            <a:gdLst/>
            <a:ahLst/>
            <a:cxnLst/>
            <a:rect l="l" t="t" r="r" b="b"/>
            <a:pathLst>
              <a:path w="12192000" h="6858000">
                <a:moveTo>
                  <a:pt x="11446522" y="6704830"/>
                </a:moveTo>
                <a:lnTo>
                  <a:pt x="11464353" y="6704830"/>
                </a:lnTo>
                <a:cubicBezTo>
                  <a:pt x="11470632" y="6704830"/>
                  <a:pt x="11475487" y="6705918"/>
                  <a:pt x="11478920" y="6708095"/>
                </a:cubicBezTo>
                <a:cubicBezTo>
                  <a:pt x="11482352" y="6710272"/>
                  <a:pt x="11484068" y="6713997"/>
                  <a:pt x="11484068" y="6719271"/>
                </a:cubicBezTo>
                <a:cubicBezTo>
                  <a:pt x="11484068" y="6722954"/>
                  <a:pt x="11483273" y="6726010"/>
                  <a:pt x="11481682" y="6728438"/>
                </a:cubicBezTo>
                <a:cubicBezTo>
                  <a:pt x="11480092" y="6730866"/>
                  <a:pt x="11477832" y="6732686"/>
                  <a:pt x="11474901" y="6733900"/>
                </a:cubicBezTo>
                <a:cubicBezTo>
                  <a:pt x="11471971" y="6735114"/>
                  <a:pt x="11468539" y="6735721"/>
                  <a:pt x="11464604" y="6735721"/>
                </a:cubicBezTo>
                <a:lnTo>
                  <a:pt x="11446522" y="6735721"/>
                </a:lnTo>
                <a:close/>
                <a:moveTo>
                  <a:pt x="9779647" y="6704830"/>
                </a:moveTo>
                <a:lnTo>
                  <a:pt x="9797478" y="6704830"/>
                </a:lnTo>
                <a:cubicBezTo>
                  <a:pt x="9803757" y="6704830"/>
                  <a:pt x="9808612" y="6705918"/>
                  <a:pt x="9812045" y="6708095"/>
                </a:cubicBezTo>
                <a:cubicBezTo>
                  <a:pt x="9815477" y="6710272"/>
                  <a:pt x="9817194" y="6713997"/>
                  <a:pt x="9817194" y="6719271"/>
                </a:cubicBezTo>
                <a:cubicBezTo>
                  <a:pt x="9817194" y="6722954"/>
                  <a:pt x="9816398" y="6726010"/>
                  <a:pt x="9814808" y="6728438"/>
                </a:cubicBezTo>
                <a:cubicBezTo>
                  <a:pt x="9813217" y="6730866"/>
                  <a:pt x="9810956" y="6732686"/>
                  <a:pt x="9808026" y="6733900"/>
                </a:cubicBezTo>
                <a:cubicBezTo>
                  <a:pt x="9805096" y="6735114"/>
                  <a:pt x="9801664" y="6735721"/>
                  <a:pt x="9797730" y="6735721"/>
                </a:cubicBezTo>
                <a:lnTo>
                  <a:pt x="9779647" y="6735721"/>
                </a:lnTo>
                <a:close/>
                <a:moveTo>
                  <a:pt x="11814141" y="6652215"/>
                </a:moveTo>
                <a:lnTo>
                  <a:pt x="11829586" y="6708220"/>
                </a:lnTo>
                <a:lnTo>
                  <a:pt x="11798696" y="6708220"/>
                </a:lnTo>
                <a:close/>
                <a:moveTo>
                  <a:pt x="10718766" y="6652215"/>
                </a:moveTo>
                <a:lnTo>
                  <a:pt x="10734212" y="6708220"/>
                </a:lnTo>
                <a:lnTo>
                  <a:pt x="10703320" y="6708220"/>
                </a:lnTo>
                <a:close/>
                <a:moveTo>
                  <a:pt x="10132072" y="6644429"/>
                </a:moveTo>
                <a:lnTo>
                  <a:pt x="10148773" y="6644429"/>
                </a:lnTo>
                <a:cubicBezTo>
                  <a:pt x="10156726" y="6644429"/>
                  <a:pt x="10163842" y="6645957"/>
                  <a:pt x="10170121" y="6649012"/>
                </a:cubicBezTo>
                <a:cubicBezTo>
                  <a:pt x="10176399" y="6652068"/>
                  <a:pt x="10181360" y="6656777"/>
                  <a:pt x="10185001" y="6663140"/>
                </a:cubicBezTo>
                <a:cubicBezTo>
                  <a:pt x="10188643" y="6669502"/>
                  <a:pt x="10190464" y="6677748"/>
                  <a:pt x="10190464" y="6687878"/>
                </a:cubicBezTo>
                <a:cubicBezTo>
                  <a:pt x="10190464" y="6698426"/>
                  <a:pt x="10188915" y="6706902"/>
                  <a:pt x="10185818" y="6713306"/>
                </a:cubicBezTo>
                <a:cubicBezTo>
                  <a:pt x="10182720" y="6719710"/>
                  <a:pt x="10178074" y="6724357"/>
                  <a:pt x="10171879" y="6727245"/>
                </a:cubicBezTo>
                <a:cubicBezTo>
                  <a:pt x="10165684" y="6730133"/>
                  <a:pt x="10157982" y="6731577"/>
                  <a:pt x="10148773" y="6731577"/>
                </a:cubicBezTo>
                <a:lnTo>
                  <a:pt x="10132072" y="6731577"/>
                </a:lnTo>
                <a:close/>
                <a:moveTo>
                  <a:pt x="11446522" y="6640285"/>
                </a:moveTo>
                <a:lnTo>
                  <a:pt x="11459707" y="6640285"/>
                </a:lnTo>
                <a:cubicBezTo>
                  <a:pt x="11461967" y="6640285"/>
                  <a:pt x="11464164" y="6640683"/>
                  <a:pt x="11466300" y="6641478"/>
                </a:cubicBezTo>
                <a:cubicBezTo>
                  <a:pt x="11468434" y="6642273"/>
                  <a:pt x="11470213" y="6643634"/>
                  <a:pt x="11471636" y="6645559"/>
                </a:cubicBezTo>
                <a:cubicBezTo>
                  <a:pt x="11473060" y="6647485"/>
                  <a:pt x="11473771" y="6650122"/>
                  <a:pt x="11473771" y="6653470"/>
                </a:cubicBezTo>
                <a:cubicBezTo>
                  <a:pt x="11473771" y="6658326"/>
                  <a:pt x="11472390" y="6661988"/>
                  <a:pt x="11469627" y="6664458"/>
                </a:cubicBezTo>
                <a:cubicBezTo>
                  <a:pt x="11466864" y="6666928"/>
                  <a:pt x="11463558" y="6668162"/>
                  <a:pt x="11459707" y="6668162"/>
                </a:cubicBezTo>
                <a:lnTo>
                  <a:pt x="11446522" y="6668162"/>
                </a:lnTo>
                <a:close/>
                <a:moveTo>
                  <a:pt x="9779647" y="6640285"/>
                </a:moveTo>
                <a:lnTo>
                  <a:pt x="9792832" y="6640285"/>
                </a:lnTo>
                <a:cubicBezTo>
                  <a:pt x="9795092" y="6640285"/>
                  <a:pt x="9797290" y="6640683"/>
                  <a:pt x="9799425" y="6641478"/>
                </a:cubicBezTo>
                <a:cubicBezTo>
                  <a:pt x="9801560" y="6642273"/>
                  <a:pt x="9803338" y="6643634"/>
                  <a:pt x="9804762" y="6645559"/>
                </a:cubicBezTo>
                <a:cubicBezTo>
                  <a:pt x="9806185" y="6647485"/>
                  <a:pt x="9806896" y="6650122"/>
                  <a:pt x="9806896" y="6653470"/>
                </a:cubicBezTo>
                <a:cubicBezTo>
                  <a:pt x="9806896" y="6658326"/>
                  <a:pt x="9805515" y="6661988"/>
                  <a:pt x="9802752" y="6664458"/>
                </a:cubicBezTo>
                <a:cubicBezTo>
                  <a:pt x="9799990" y="6666928"/>
                  <a:pt x="9796683" y="6668162"/>
                  <a:pt x="9792832" y="6668162"/>
                </a:cubicBezTo>
                <a:lnTo>
                  <a:pt x="9779647" y="6668162"/>
                </a:lnTo>
                <a:close/>
                <a:moveTo>
                  <a:pt x="12035346" y="6603492"/>
                </a:moveTo>
                <a:lnTo>
                  <a:pt x="12035346" y="6772514"/>
                </a:lnTo>
                <a:lnTo>
                  <a:pt x="12084696" y="6772514"/>
                </a:lnTo>
                <a:lnTo>
                  <a:pt x="12084696" y="6603492"/>
                </a:lnTo>
                <a:close/>
                <a:moveTo>
                  <a:pt x="11887053" y="6603492"/>
                </a:moveTo>
                <a:lnTo>
                  <a:pt x="11887053" y="6644178"/>
                </a:lnTo>
                <a:lnTo>
                  <a:pt x="11928994" y="6644178"/>
                </a:lnTo>
                <a:lnTo>
                  <a:pt x="11928994" y="6772514"/>
                </a:lnTo>
                <a:lnTo>
                  <a:pt x="11978345" y="6772514"/>
                </a:lnTo>
                <a:lnTo>
                  <a:pt x="11978345" y="6644178"/>
                </a:lnTo>
                <a:lnTo>
                  <a:pt x="12020036" y="6644178"/>
                </a:lnTo>
                <a:lnTo>
                  <a:pt x="12020036" y="6603492"/>
                </a:lnTo>
                <a:close/>
                <a:moveTo>
                  <a:pt x="11788398" y="6603492"/>
                </a:moveTo>
                <a:lnTo>
                  <a:pt x="11730384" y="6772514"/>
                </a:lnTo>
                <a:lnTo>
                  <a:pt x="11781492" y="6772514"/>
                </a:lnTo>
                <a:lnTo>
                  <a:pt x="11788900" y="6746772"/>
                </a:lnTo>
                <a:lnTo>
                  <a:pt x="11840134" y="6746772"/>
                </a:lnTo>
                <a:lnTo>
                  <a:pt x="11847544" y="6772514"/>
                </a:lnTo>
                <a:lnTo>
                  <a:pt x="11899029" y="6772514"/>
                </a:lnTo>
                <a:lnTo>
                  <a:pt x="11840134" y="6603492"/>
                </a:lnTo>
                <a:close/>
                <a:moveTo>
                  <a:pt x="11559096" y="6603492"/>
                </a:moveTo>
                <a:lnTo>
                  <a:pt x="11559096" y="6772514"/>
                </a:lnTo>
                <a:lnTo>
                  <a:pt x="11608446" y="6772514"/>
                </a:lnTo>
                <a:lnTo>
                  <a:pt x="11608446" y="6707969"/>
                </a:lnTo>
                <a:lnTo>
                  <a:pt x="11667592" y="6707969"/>
                </a:lnTo>
                <a:lnTo>
                  <a:pt x="11667592" y="6772514"/>
                </a:lnTo>
                <a:lnTo>
                  <a:pt x="11717319" y="6772514"/>
                </a:lnTo>
                <a:lnTo>
                  <a:pt x="11717319" y="6603492"/>
                </a:lnTo>
                <a:lnTo>
                  <a:pt x="11667592" y="6603492"/>
                </a:lnTo>
                <a:lnTo>
                  <a:pt x="11667592" y="6664270"/>
                </a:lnTo>
                <a:lnTo>
                  <a:pt x="11608446" y="6664270"/>
                </a:lnTo>
                <a:lnTo>
                  <a:pt x="11608446" y="6603492"/>
                </a:lnTo>
                <a:close/>
                <a:moveTo>
                  <a:pt x="11397171" y="6603492"/>
                </a:moveTo>
                <a:lnTo>
                  <a:pt x="11397171" y="6772514"/>
                </a:lnTo>
                <a:lnTo>
                  <a:pt x="11466362" y="6772514"/>
                </a:lnTo>
                <a:cubicBezTo>
                  <a:pt x="11479422" y="6772514"/>
                  <a:pt x="11491016" y="6770819"/>
                  <a:pt x="11501146" y="6767428"/>
                </a:cubicBezTo>
                <a:cubicBezTo>
                  <a:pt x="11511276" y="6764038"/>
                  <a:pt x="11519250" y="6758659"/>
                  <a:pt x="11525068" y="6751292"/>
                </a:cubicBezTo>
                <a:cubicBezTo>
                  <a:pt x="11530886" y="6743925"/>
                  <a:pt x="11533796" y="6734298"/>
                  <a:pt x="11533796" y="6722410"/>
                </a:cubicBezTo>
                <a:cubicBezTo>
                  <a:pt x="11533796" y="6712113"/>
                  <a:pt x="11530907" y="6703428"/>
                  <a:pt x="11525130" y="6696354"/>
                </a:cubicBezTo>
                <a:cubicBezTo>
                  <a:pt x="11519354" y="6689280"/>
                  <a:pt x="11510146" y="6684320"/>
                  <a:pt x="11497504" y="6681473"/>
                </a:cubicBezTo>
                <a:cubicBezTo>
                  <a:pt x="11505206" y="6678543"/>
                  <a:pt x="11511464" y="6674106"/>
                  <a:pt x="11516278" y="6668162"/>
                </a:cubicBezTo>
                <a:cubicBezTo>
                  <a:pt x="11521092" y="6662219"/>
                  <a:pt x="11523498" y="6654726"/>
                  <a:pt x="11523498" y="6645685"/>
                </a:cubicBezTo>
                <a:cubicBezTo>
                  <a:pt x="11523498" y="6631035"/>
                  <a:pt x="11517868" y="6620340"/>
                  <a:pt x="11506608" y="6613601"/>
                </a:cubicBezTo>
                <a:cubicBezTo>
                  <a:pt x="11495349" y="6606862"/>
                  <a:pt x="11479966" y="6603492"/>
                  <a:pt x="11460460" y="6603492"/>
                </a:cubicBezTo>
                <a:close/>
                <a:moveTo>
                  <a:pt x="11168571" y="6603492"/>
                </a:moveTo>
                <a:lnTo>
                  <a:pt x="11168571" y="6772514"/>
                </a:lnTo>
                <a:lnTo>
                  <a:pt x="11217922" y="6772514"/>
                </a:lnTo>
                <a:lnTo>
                  <a:pt x="11217922" y="6707969"/>
                </a:lnTo>
                <a:lnTo>
                  <a:pt x="11277067" y="6707969"/>
                </a:lnTo>
                <a:lnTo>
                  <a:pt x="11277067" y="6772514"/>
                </a:lnTo>
                <a:lnTo>
                  <a:pt x="11326794" y="6772514"/>
                </a:lnTo>
                <a:lnTo>
                  <a:pt x="11326794" y="6603492"/>
                </a:lnTo>
                <a:lnTo>
                  <a:pt x="11277067" y="6603492"/>
                </a:lnTo>
                <a:lnTo>
                  <a:pt x="11277067" y="6664270"/>
                </a:lnTo>
                <a:lnTo>
                  <a:pt x="11217922" y="6664270"/>
                </a:lnTo>
                <a:lnTo>
                  <a:pt x="11217922" y="6603492"/>
                </a:lnTo>
                <a:close/>
                <a:moveTo>
                  <a:pt x="10816146" y="6603492"/>
                </a:moveTo>
                <a:lnTo>
                  <a:pt x="10816146" y="6772514"/>
                </a:lnTo>
                <a:lnTo>
                  <a:pt x="10862232" y="6772514"/>
                </a:lnTo>
                <a:lnTo>
                  <a:pt x="10862232" y="6678962"/>
                </a:lnTo>
                <a:lnTo>
                  <a:pt x="10923638" y="6772514"/>
                </a:lnTo>
                <a:lnTo>
                  <a:pt x="10970979" y="6772514"/>
                </a:lnTo>
                <a:lnTo>
                  <a:pt x="10970979" y="6603492"/>
                </a:lnTo>
                <a:lnTo>
                  <a:pt x="10924642" y="6603492"/>
                </a:lnTo>
                <a:lnTo>
                  <a:pt x="10924642" y="6695914"/>
                </a:lnTo>
                <a:lnTo>
                  <a:pt x="10863739" y="6603492"/>
                </a:lnTo>
                <a:close/>
                <a:moveTo>
                  <a:pt x="10693024" y="6603492"/>
                </a:moveTo>
                <a:lnTo>
                  <a:pt x="10635008" y="6772514"/>
                </a:lnTo>
                <a:lnTo>
                  <a:pt x="10686117" y="6772514"/>
                </a:lnTo>
                <a:lnTo>
                  <a:pt x="10693526" y="6746772"/>
                </a:lnTo>
                <a:lnTo>
                  <a:pt x="10744760" y="6746772"/>
                </a:lnTo>
                <a:lnTo>
                  <a:pt x="10752169" y="6772514"/>
                </a:lnTo>
                <a:lnTo>
                  <a:pt x="10803654" y="6772514"/>
                </a:lnTo>
                <a:lnTo>
                  <a:pt x="10744760" y="6603492"/>
                </a:lnTo>
                <a:close/>
                <a:moveTo>
                  <a:pt x="10330208" y="6603492"/>
                </a:moveTo>
                <a:lnTo>
                  <a:pt x="10383954" y="6772514"/>
                </a:lnTo>
                <a:lnTo>
                  <a:pt x="10442472" y="6772514"/>
                </a:lnTo>
                <a:lnTo>
                  <a:pt x="10495912" y="6610872"/>
                </a:lnTo>
                <a:lnTo>
                  <a:pt x="10548642" y="6713871"/>
                </a:lnTo>
                <a:lnTo>
                  <a:pt x="10548642" y="6772514"/>
                </a:lnTo>
                <a:lnTo>
                  <a:pt x="10599624" y="6772514"/>
                </a:lnTo>
                <a:lnTo>
                  <a:pt x="10599624" y="6713871"/>
                </a:lnTo>
                <a:lnTo>
                  <a:pt x="10655882" y="6603492"/>
                </a:lnTo>
                <a:lnTo>
                  <a:pt x="10600630" y="6603492"/>
                </a:lnTo>
                <a:lnTo>
                  <a:pt x="10573882" y="6667786"/>
                </a:lnTo>
                <a:lnTo>
                  <a:pt x="10547386" y="6603492"/>
                </a:lnTo>
                <a:lnTo>
                  <a:pt x="10498352" y="6603492"/>
                </a:lnTo>
                <a:lnTo>
                  <a:pt x="10492134" y="6603492"/>
                </a:lnTo>
                <a:lnTo>
                  <a:pt x="10444858" y="6603492"/>
                </a:lnTo>
                <a:lnTo>
                  <a:pt x="10413715" y="6720276"/>
                </a:lnTo>
                <a:lnTo>
                  <a:pt x="10383075" y="6603492"/>
                </a:lnTo>
                <a:close/>
                <a:moveTo>
                  <a:pt x="10263696" y="6603492"/>
                </a:moveTo>
                <a:lnTo>
                  <a:pt x="10263696" y="6772514"/>
                </a:lnTo>
                <a:lnTo>
                  <a:pt x="10313047" y="6772514"/>
                </a:lnTo>
                <a:lnTo>
                  <a:pt x="10313047" y="6603492"/>
                </a:lnTo>
                <a:close/>
                <a:moveTo>
                  <a:pt x="10082721" y="6603492"/>
                </a:moveTo>
                <a:lnTo>
                  <a:pt x="10082721" y="6772514"/>
                </a:lnTo>
                <a:lnTo>
                  <a:pt x="10152666" y="6772514"/>
                </a:lnTo>
                <a:cubicBezTo>
                  <a:pt x="10170832" y="6772514"/>
                  <a:pt x="10186550" y="6769459"/>
                  <a:pt x="10199819" y="6763347"/>
                </a:cubicBezTo>
                <a:cubicBezTo>
                  <a:pt x="10213088" y="6757236"/>
                  <a:pt x="10223343" y="6747923"/>
                  <a:pt x="10230584" y="6735407"/>
                </a:cubicBezTo>
                <a:cubicBezTo>
                  <a:pt x="10237826" y="6722892"/>
                  <a:pt x="10241446" y="6707048"/>
                  <a:pt x="10241446" y="6687878"/>
                </a:cubicBezTo>
                <a:cubicBezTo>
                  <a:pt x="10241446" y="6669376"/>
                  <a:pt x="10237889" y="6653868"/>
                  <a:pt x="10230773" y="6641352"/>
                </a:cubicBezTo>
                <a:cubicBezTo>
                  <a:pt x="10223657" y="6628837"/>
                  <a:pt x="10213464" y="6619398"/>
                  <a:pt x="10200196" y="6613036"/>
                </a:cubicBezTo>
                <a:cubicBezTo>
                  <a:pt x="10186927" y="6606673"/>
                  <a:pt x="10171084" y="6603492"/>
                  <a:pt x="10152666" y="6603492"/>
                </a:cubicBezTo>
                <a:close/>
                <a:moveTo>
                  <a:pt x="9863484" y="6603492"/>
                </a:moveTo>
                <a:lnTo>
                  <a:pt x="9919992" y="6713871"/>
                </a:lnTo>
                <a:lnTo>
                  <a:pt x="9919992" y="6772514"/>
                </a:lnTo>
                <a:lnTo>
                  <a:pt x="9970975" y="6772514"/>
                </a:lnTo>
                <a:lnTo>
                  <a:pt x="9970975" y="6713871"/>
                </a:lnTo>
                <a:lnTo>
                  <a:pt x="10027232" y="6603492"/>
                </a:lnTo>
                <a:lnTo>
                  <a:pt x="9971979" y="6603492"/>
                </a:lnTo>
                <a:lnTo>
                  <a:pt x="9945232" y="6667786"/>
                </a:lnTo>
                <a:lnTo>
                  <a:pt x="9918736" y="6603492"/>
                </a:lnTo>
                <a:close/>
                <a:moveTo>
                  <a:pt x="9730296" y="6603492"/>
                </a:moveTo>
                <a:lnTo>
                  <a:pt x="9730296" y="6772514"/>
                </a:lnTo>
                <a:lnTo>
                  <a:pt x="9799488" y="6772514"/>
                </a:lnTo>
                <a:cubicBezTo>
                  <a:pt x="9812547" y="6772514"/>
                  <a:pt x="9824142" y="6770819"/>
                  <a:pt x="9834272" y="6767428"/>
                </a:cubicBezTo>
                <a:cubicBezTo>
                  <a:pt x="9844401" y="6764038"/>
                  <a:pt x="9852375" y="6758659"/>
                  <a:pt x="9858193" y="6751292"/>
                </a:cubicBezTo>
                <a:cubicBezTo>
                  <a:pt x="9864012" y="6743925"/>
                  <a:pt x="9866920" y="6734298"/>
                  <a:pt x="9866920" y="6722410"/>
                </a:cubicBezTo>
                <a:cubicBezTo>
                  <a:pt x="9866920" y="6712113"/>
                  <a:pt x="9864032" y="6703428"/>
                  <a:pt x="9858256" y="6696354"/>
                </a:cubicBezTo>
                <a:cubicBezTo>
                  <a:pt x="9852480" y="6689280"/>
                  <a:pt x="9843271" y="6684320"/>
                  <a:pt x="9830630" y="6681473"/>
                </a:cubicBezTo>
                <a:cubicBezTo>
                  <a:pt x="9838332" y="6678543"/>
                  <a:pt x="9844590" y="6674106"/>
                  <a:pt x="9849403" y="6668162"/>
                </a:cubicBezTo>
                <a:cubicBezTo>
                  <a:pt x="9854217" y="6662219"/>
                  <a:pt x="9856624" y="6654726"/>
                  <a:pt x="9856624" y="6645685"/>
                </a:cubicBezTo>
                <a:cubicBezTo>
                  <a:pt x="9856624" y="6631035"/>
                  <a:pt x="9850994" y="6620340"/>
                  <a:pt x="9839734" y="6613601"/>
                </a:cubicBezTo>
                <a:cubicBezTo>
                  <a:pt x="9828474" y="6606862"/>
                  <a:pt x="9813091" y="6603492"/>
                  <a:pt x="9793586" y="6603492"/>
                </a:cubicBezTo>
                <a:close/>
                <a:moveTo>
                  <a:pt x="11068680" y="6601483"/>
                </a:moveTo>
                <a:cubicBezTo>
                  <a:pt x="11056290" y="6601483"/>
                  <a:pt x="11044925" y="6603032"/>
                  <a:pt x="11034586" y="6606129"/>
                </a:cubicBezTo>
                <a:cubicBezTo>
                  <a:pt x="11024248" y="6609227"/>
                  <a:pt x="11015980" y="6614375"/>
                  <a:pt x="11009786" y="6621575"/>
                </a:cubicBezTo>
                <a:cubicBezTo>
                  <a:pt x="11003590" y="6628774"/>
                  <a:pt x="11000494" y="6638611"/>
                  <a:pt x="11000494" y="6651084"/>
                </a:cubicBezTo>
                <a:cubicBezTo>
                  <a:pt x="11000494" y="6662554"/>
                  <a:pt x="11003172" y="6671720"/>
                  <a:pt x="11008530" y="6678585"/>
                </a:cubicBezTo>
                <a:cubicBezTo>
                  <a:pt x="11013888" y="6685450"/>
                  <a:pt x="11021004" y="6690933"/>
                  <a:pt x="11029877" y="6695035"/>
                </a:cubicBezTo>
                <a:cubicBezTo>
                  <a:pt x="11038751" y="6699137"/>
                  <a:pt x="11048420" y="6702863"/>
                  <a:pt x="11058884" y="6706211"/>
                </a:cubicBezTo>
                <a:cubicBezTo>
                  <a:pt x="11068010" y="6709058"/>
                  <a:pt x="11074812" y="6711464"/>
                  <a:pt x="11079290" y="6713432"/>
                </a:cubicBezTo>
                <a:cubicBezTo>
                  <a:pt x="11083770" y="6715399"/>
                  <a:pt x="11086762" y="6717262"/>
                  <a:pt x="11088269" y="6719020"/>
                </a:cubicBezTo>
                <a:cubicBezTo>
                  <a:pt x="11089776" y="6720778"/>
                  <a:pt x="11090530" y="6722829"/>
                  <a:pt x="11090530" y="6725173"/>
                </a:cubicBezTo>
                <a:cubicBezTo>
                  <a:pt x="11090530" y="6727433"/>
                  <a:pt x="11089797" y="6729359"/>
                  <a:pt x="11088332" y="6730949"/>
                </a:cubicBezTo>
                <a:cubicBezTo>
                  <a:pt x="11086867" y="6732540"/>
                  <a:pt x="11084648" y="6733733"/>
                  <a:pt x="11081676" y="6734528"/>
                </a:cubicBezTo>
                <a:cubicBezTo>
                  <a:pt x="11078704" y="6735323"/>
                  <a:pt x="11074874" y="6735721"/>
                  <a:pt x="11070186" y="6735721"/>
                </a:cubicBezTo>
                <a:cubicBezTo>
                  <a:pt x="11065666" y="6735721"/>
                  <a:pt x="11061856" y="6735177"/>
                  <a:pt x="11058759" y="6734089"/>
                </a:cubicBezTo>
                <a:cubicBezTo>
                  <a:pt x="11055662" y="6733000"/>
                  <a:pt x="11053276" y="6731242"/>
                  <a:pt x="11051602" y="6728815"/>
                </a:cubicBezTo>
                <a:cubicBezTo>
                  <a:pt x="11049927" y="6726387"/>
                  <a:pt x="11048922" y="6723122"/>
                  <a:pt x="11048588" y="6719020"/>
                </a:cubicBezTo>
                <a:lnTo>
                  <a:pt x="10997605" y="6719020"/>
                </a:lnTo>
                <a:cubicBezTo>
                  <a:pt x="10997856" y="6732414"/>
                  <a:pt x="11001142" y="6743193"/>
                  <a:pt x="11007462" y="6751355"/>
                </a:cubicBezTo>
                <a:cubicBezTo>
                  <a:pt x="11013783" y="6759517"/>
                  <a:pt x="11022343" y="6765461"/>
                  <a:pt x="11033142" y="6769187"/>
                </a:cubicBezTo>
                <a:cubicBezTo>
                  <a:pt x="11043942" y="6772912"/>
                  <a:pt x="11056122" y="6774775"/>
                  <a:pt x="11069684" y="6774775"/>
                </a:cubicBezTo>
                <a:cubicBezTo>
                  <a:pt x="11082911" y="6774775"/>
                  <a:pt x="11094987" y="6773100"/>
                  <a:pt x="11105912" y="6769752"/>
                </a:cubicBezTo>
                <a:cubicBezTo>
                  <a:pt x="11116837" y="6766403"/>
                  <a:pt x="11125564" y="6760899"/>
                  <a:pt x="11132094" y="6753239"/>
                </a:cubicBezTo>
                <a:cubicBezTo>
                  <a:pt x="11138624" y="6745579"/>
                  <a:pt x="11141889" y="6735303"/>
                  <a:pt x="11141889" y="6722410"/>
                </a:cubicBezTo>
                <a:cubicBezTo>
                  <a:pt x="11141889" y="6711025"/>
                  <a:pt x="11139880" y="6701921"/>
                  <a:pt x="11135862" y="6695098"/>
                </a:cubicBezTo>
                <a:cubicBezTo>
                  <a:pt x="11131843" y="6688275"/>
                  <a:pt x="11125732" y="6682666"/>
                  <a:pt x="11117528" y="6678271"/>
                </a:cubicBezTo>
                <a:cubicBezTo>
                  <a:pt x="11109324" y="6673876"/>
                  <a:pt x="11098943" y="6669711"/>
                  <a:pt x="11086386" y="6665777"/>
                </a:cubicBezTo>
                <a:cubicBezTo>
                  <a:pt x="11076172" y="6662512"/>
                  <a:pt x="11068596" y="6659875"/>
                  <a:pt x="11063656" y="6657865"/>
                </a:cubicBezTo>
                <a:cubicBezTo>
                  <a:pt x="11058718" y="6655856"/>
                  <a:pt x="11055494" y="6654077"/>
                  <a:pt x="11053988" y="6652529"/>
                </a:cubicBezTo>
                <a:cubicBezTo>
                  <a:pt x="11052480" y="6650980"/>
                  <a:pt x="11051727" y="6649326"/>
                  <a:pt x="11051727" y="6647568"/>
                </a:cubicBezTo>
                <a:cubicBezTo>
                  <a:pt x="11051727" y="6644889"/>
                  <a:pt x="11053338" y="6642797"/>
                  <a:pt x="11056562" y="6641290"/>
                </a:cubicBezTo>
                <a:cubicBezTo>
                  <a:pt x="11059784" y="6639783"/>
                  <a:pt x="11063824" y="6639029"/>
                  <a:pt x="11068680" y="6639029"/>
                </a:cubicBezTo>
                <a:cubicBezTo>
                  <a:pt x="11074121" y="6639029"/>
                  <a:pt x="11078432" y="6640201"/>
                  <a:pt x="11081614" y="6642545"/>
                </a:cubicBezTo>
                <a:cubicBezTo>
                  <a:pt x="11084795" y="6644889"/>
                  <a:pt x="11086386" y="6648280"/>
                  <a:pt x="11086386" y="6652717"/>
                </a:cubicBezTo>
                <a:lnTo>
                  <a:pt x="11137368" y="6652717"/>
                </a:lnTo>
                <a:cubicBezTo>
                  <a:pt x="11137368" y="6640662"/>
                  <a:pt x="11134292" y="6630867"/>
                  <a:pt x="11128138" y="6623333"/>
                </a:cubicBezTo>
                <a:cubicBezTo>
                  <a:pt x="11121986" y="6615798"/>
                  <a:pt x="11113718" y="6610273"/>
                  <a:pt x="11103338" y="6606757"/>
                </a:cubicBezTo>
                <a:cubicBezTo>
                  <a:pt x="11092957" y="6603241"/>
                  <a:pt x="11081404" y="6601483"/>
                  <a:pt x="11068680" y="6601483"/>
                </a:cubicBezTo>
                <a:close/>
                <a:moveTo>
                  <a:pt x="5397174" y="4170985"/>
                </a:moveTo>
                <a:lnTo>
                  <a:pt x="5464105" y="4413677"/>
                </a:lnTo>
                <a:lnTo>
                  <a:pt x="5330243" y="4413677"/>
                </a:lnTo>
                <a:close/>
                <a:moveTo>
                  <a:pt x="3873174" y="4170985"/>
                </a:moveTo>
                <a:lnTo>
                  <a:pt x="3940105" y="4413677"/>
                </a:lnTo>
                <a:lnTo>
                  <a:pt x="3806243" y="4413677"/>
                </a:lnTo>
                <a:close/>
                <a:moveTo>
                  <a:pt x="7679704" y="3959854"/>
                </a:moveTo>
                <a:lnTo>
                  <a:pt x="7679704" y="4692283"/>
                </a:lnTo>
                <a:lnTo>
                  <a:pt x="7893556" y="4692283"/>
                </a:lnTo>
                <a:lnTo>
                  <a:pt x="7893556" y="3959854"/>
                </a:lnTo>
                <a:close/>
                <a:moveTo>
                  <a:pt x="6243899" y="3959854"/>
                </a:moveTo>
                <a:lnTo>
                  <a:pt x="6488768" y="4438164"/>
                </a:lnTo>
                <a:lnTo>
                  <a:pt x="6488768" y="4692283"/>
                </a:lnTo>
                <a:lnTo>
                  <a:pt x="6709694" y="4692283"/>
                </a:lnTo>
                <a:lnTo>
                  <a:pt x="6709694" y="4438164"/>
                </a:lnTo>
                <a:lnTo>
                  <a:pt x="6953474" y="3959854"/>
                </a:lnTo>
                <a:lnTo>
                  <a:pt x="6714047" y="3959854"/>
                </a:lnTo>
                <a:lnTo>
                  <a:pt x="6598142" y="4238460"/>
                </a:lnTo>
                <a:lnTo>
                  <a:pt x="6483326" y="3959854"/>
                </a:lnTo>
                <a:close/>
                <a:moveTo>
                  <a:pt x="5822329" y="3959854"/>
                </a:moveTo>
                <a:lnTo>
                  <a:pt x="5822329" y="4692283"/>
                </a:lnTo>
                <a:lnTo>
                  <a:pt x="6308258" y="4692283"/>
                </a:lnTo>
                <a:lnTo>
                  <a:pt x="6308258" y="4515978"/>
                </a:lnTo>
                <a:lnTo>
                  <a:pt x="6036181" y="4515978"/>
                </a:lnTo>
                <a:lnTo>
                  <a:pt x="6036181" y="3959854"/>
                </a:lnTo>
                <a:close/>
                <a:moveTo>
                  <a:pt x="5285622" y="3959854"/>
                </a:moveTo>
                <a:lnTo>
                  <a:pt x="5034224" y="4692283"/>
                </a:lnTo>
                <a:lnTo>
                  <a:pt x="5255694" y="4692283"/>
                </a:lnTo>
                <a:lnTo>
                  <a:pt x="5287799" y="4580732"/>
                </a:lnTo>
                <a:lnTo>
                  <a:pt x="5509813" y="4580732"/>
                </a:lnTo>
                <a:lnTo>
                  <a:pt x="5541919" y="4692283"/>
                </a:lnTo>
                <a:lnTo>
                  <a:pt x="5765021" y="4692283"/>
                </a:lnTo>
                <a:lnTo>
                  <a:pt x="5509813" y="3959854"/>
                </a:lnTo>
                <a:close/>
                <a:moveTo>
                  <a:pt x="4298329" y="3959854"/>
                </a:moveTo>
                <a:lnTo>
                  <a:pt x="4298329" y="4692283"/>
                </a:lnTo>
                <a:lnTo>
                  <a:pt x="4498033" y="4692283"/>
                </a:lnTo>
                <a:lnTo>
                  <a:pt x="4498033" y="4286889"/>
                </a:lnTo>
                <a:lnTo>
                  <a:pt x="4764124" y="4692283"/>
                </a:lnTo>
                <a:lnTo>
                  <a:pt x="4969270" y="4692283"/>
                </a:lnTo>
                <a:lnTo>
                  <a:pt x="4969270" y="3959854"/>
                </a:lnTo>
                <a:lnTo>
                  <a:pt x="4768477" y="3959854"/>
                </a:lnTo>
                <a:lnTo>
                  <a:pt x="4768477" y="4360350"/>
                </a:lnTo>
                <a:lnTo>
                  <a:pt x="4504563" y="3959854"/>
                </a:lnTo>
                <a:close/>
                <a:moveTo>
                  <a:pt x="3761623" y="3959854"/>
                </a:moveTo>
                <a:lnTo>
                  <a:pt x="3510224" y="4692283"/>
                </a:lnTo>
                <a:lnTo>
                  <a:pt x="3731694" y="4692283"/>
                </a:lnTo>
                <a:lnTo>
                  <a:pt x="3763799" y="4580732"/>
                </a:lnTo>
                <a:lnTo>
                  <a:pt x="3985814" y="4580732"/>
                </a:lnTo>
                <a:lnTo>
                  <a:pt x="4017918" y="4692283"/>
                </a:lnTo>
                <a:lnTo>
                  <a:pt x="4241021" y="4692283"/>
                </a:lnTo>
                <a:lnTo>
                  <a:pt x="3985814" y="3959854"/>
                </a:lnTo>
                <a:close/>
                <a:moveTo>
                  <a:pt x="8310466" y="3951147"/>
                </a:moveTo>
                <a:cubicBezTo>
                  <a:pt x="8256776" y="3951147"/>
                  <a:pt x="8207530" y="3957858"/>
                  <a:pt x="8162728" y="3971281"/>
                </a:cubicBezTo>
                <a:cubicBezTo>
                  <a:pt x="8117926" y="3984703"/>
                  <a:pt x="8082103" y="4007013"/>
                  <a:pt x="8055258" y="4038212"/>
                </a:cubicBezTo>
                <a:cubicBezTo>
                  <a:pt x="8028413" y="4069410"/>
                  <a:pt x="8014991" y="4112035"/>
                  <a:pt x="8014991" y="4166087"/>
                </a:cubicBezTo>
                <a:cubicBezTo>
                  <a:pt x="8014991" y="4215787"/>
                  <a:pt x="8026599" y="4255510"/>
                  <a:pt x="8049816" y="4285257"/>
                </a:cubicBezTo>
                <a:cubicBezTo>
                  <a:pt x="8073033" y="4315004"/>
                  <a:pt x="8103869" y="4338765"/>
                  <a:pt x="8142322" y="4356541"/>
                </a:cubicBezTo>
                <a:cubicBezTo>
                  <a:pt x="8180775" y="4374317"/>
                  <a:pt x="8222675" y="4390460"/>
                  <a:pt x="8268022" y="4404970"/>
                </a:cubicBezTo>
                <a:cubicBezTo>
                  <a:pt x="8307563" y="4417305"/>
                  <a:pt x="8337038" y="4427734"/>
                  <a:pt x="8356447" y="4436259"/>
                </a:cubicBezTo>
                <a:cubicBezTo>
                  <a:pt x="8375854" y="4444784"/>
                  <a:pt x="8388824" y="4452856"/>
                  <a:pt x="8395354" y="4460474"/>
                </a:cubicBezTo>
                <a:cubicBezTo>
                  <a:pt x="8401883" y="4468092"/>
                  <a:pt x="8405148" y="4476980"/>
                  <a:pt x="8405148" y="4487138"/>
                </a:cubicBezTo>
                <a:cubicBezTo>
                  <a:pt x="8405148" y="4496932"/>
                  <a:pt x="8401974" y="4505276"/>
                  <a:pt x="8395626" y="4512169"/>
                </a:cubicBezTo>
                <a:cubicBezTo>
                  <a:pt x="8389277" y="4519061"/>
                  <a:pt x="8379663" y="4524231"/>
                  <a:pt x="8366785" y="4527677"/>
                </a:cubicBezTo>
                <a:cubicBezTo>
                  <a:pt x="8353907" y="4531123"/>
                  <a:pt x="8337311" y="4532846"/>
                  <a:pt x="8316995" y="4532846"/>
                </a:cubicBezTo>
                <a:cubicBezTo>
                  <a:pt x="8297406" y="4532846"/>
                  <a:pt x="8280899" y="4530488"/>
                  <a:pt x="8267478" y="4525772"/>
                </a:cubicBezTo>
                <a:cubicBezTo>
                  <a:pt x="8254055" y="4521056"/>
                  <a:pt x="8243716" y="4513438"/>
                  <a:pt x="8236461" y="4502918"/>
                </a:cubicBezTo>
                <a:cubicBezTo>
                  <a:pt x="8229205" y="4492398"/>
                  <a:pt x="8224852" y="4478250"/>
                  <a:pt x="8223401" y="4460474"/>
                </a:cubicBezTo>
                <a:lnTo>
                  <a:pt x="8002475" y="4460474"/>
                </a:lnTo>
                <a:cubicBezTo>
                  <a:pt x="8003563" y="4518517"/>
                  <a:pt x="8017802" y="4565223"/>
                  <a:pt x="8045191" y="4600593"/>
                </a:cubicBezTo>
                <a:cubicBezTo>
                  <a:pt x="8072580" y="4635963"/>
                  <a:pt x="8109673" y="4661720"/>
                  <a:pt x="8156470" y="4677863"/>
                </a:cubicBezTo>
                <a:cubicBezTo>
                  <a:pt x="8203268" y="4694006"/>
                  <a:pt x="8256050" y="4702078"/>
                  <a:pt x="8314819" y="4702078"/>
                </a:cubicBezTo>
                <a:cubicBezTo>
                  <a:pt x="8372136" y="4702078"/>
                  <a:pt x="8424466" y="4694823"/>
                  <a:pt x="8471806" y="4680312"/>
                </a:cubicBezTo>
                <a:cubicBezTo>
                  <a:pt x="8519148" y="4665801"/>
                  <a:pt x="8556966" y="4641949"/>
                  <a:pt x="8585262" y="4608756"/>
                </a:cubicBezTo>
                <a:cubicBezTo>
                  <a:pt x="8613558" y="4575562"/>
                  <a:pt x="8627706" y="4531033"/>
                  <a:pt x="8627706" y="4475166"/>
                </a:cubicBezTo>
                <a:cubicBezTo>
                  <a:pt x="8627706" y="4425830"/>
                  <a:pt x="8619000" y="4386379"/>
                  <a:pt x="8601587" y="4356813"/>
                </a:cubicBezTo>
                <a:cubicBezTo>
                  <a:pt x="8584174" y="4327247"/>
                  <a:pt x="8557692" y="4302942"/>
                  <a:pt x="8522141" y="4283897"/>
                </a:cubicBezTo>
                <a:cubicBezTo>
                  <a:pt x="8486590" y="4264851"/>
                  <a:pt x="8441606" y="4246803"/>
                  <a:pt x="8387191" y="4229753"/>
                </a:cubicBezTo>
                <a:cubicBezTo>
                  <a:pt x="8342933" y="4215605"/>
                  <a:pt x="8310103" y="4204178"/>
                  <a:pt x="8288700" y="4195472"/>
                </a:cubicBezTo>
                <a:cubicBezTo>
                  <a:pt x="8267296" y="4186765"/>
                  <a:pt x="8253330" y="4179056"/>
                  <a:pt x="8246800" y="4172345"/>
                </a:cubicBezTo>
                <a:cubicBezTo>
                  <a:pt x="8240270" y="4165634"/>
                  <a:pt x="8237005" y="4158469"/>
                  <a:pt x="8237005" y="4150851"/>
                </a:cubicBezTo>
                <a:cubicBezTo>
                  <a:pt x="8237005" y="4139243"/>
                  <a:pt x="8243988" y="4130173"/>
                  <a:pt x="8257955" y="4123644"/>
                </a:cubicBezTo>
                <a:cubicBezTo>
                  <a:pt x="8271921" y="4117114"/>
                  <a:pt x="8289425" y="4113849"/>
                  <a:pt x="8310466" y="4113849"/>
                </a:cubicBezTo>
                <a:cubicBezTo>
                  <a:pt x="8334046" y="4113849"/>
                  <a:pt x="8352728" y="4118928"/>
                  <a:pt x="8366513" y="4129085"/>
                </a:cubicBezTo>
                <a:cubicBezTo>
                  <a:pt x="8380299" y="4139243"/>
                  <a:pt x="8387191" y="4153935"/>
                  <a:pt x="8387191" y="4173161"/>
                </a:cubicBezTo>
                <a:lnTo>
                  <a:pt x="8608117" y="4173161"/>
                </a:lnTo>
                <a:cubicBezTo>
                  <a:pt x="8608117" y="4120923"/>
                  <a:pt x="8594786" y="4078479"/>
                  <a:pt x="8568122" y="4045830"/>
                </a:cubicBezTo>
                <a:cubicBezTo>
                  <a:pt x="8541458" y="4013180"/>
                  <a:pt x="8505635" y="3989238"/>
                  <a:pt x="8460652" y="3974001"/>
                </a:cubicBezTo>
                <a:cubicBezTo>
                  <a:pt x="8415668" y="3958765"/>
                  <a:pt x="8365606" y="3951147"/>
                  <a:pt x="8310466" y="3951147"/>
                </a:cubicBezTo>
                <a:close/>
                <a:moveTo>
                  <a:pt x="7253191" y="3951147"/>
                </a:moveTo>
                <a:cubicBezTo>
                  <a:pt x="7199501" y="3951147"/>
                  <a:pt x="7150255" y="3957858"/>
                  <a:pt x="7105453" y="3971281"/>
                </a:cubicBezTo>
                <a:cubicBezTo>
                  <a:pt x="7060651" y="3984703"/>
                  <a:pt x="7024828" y="4007013"/>
                  <a:pt x="6997983" y="4038212"/>
                </a:cubicBezTo>
                <a:cubicBezTo>
                  <a:pt x="6971138" y="4069410"/>
                  <a:pt x="6957716" y="4112035"/>
                  <a:pt x="6957716" y="4166087"/>
                </a:cubicBezTo>
                <a:cubicBezTo>
                  <a:pt x="6957716" y="4215787"/>
                  <a:pt x="6969324" y="4255510"/>
                  <a:pt x="6992541" y="4285257"/>
                </a:cubicBezTo>
                <a:cubicBezTo>
                  <a:pt x="7015759" y="4315004"/>
                  <a:pt x="7046594" y="4338765"/>
                  <a:pt x="7085047" y="4356541"/>
                </a:cubicBezTo>
                <a:cubicBezTo>
                  <a:pt x="7123501" y="4374317"/>
                  <a:pt x="7165401" y="4390460"/>
                  <a:pt x="7210747" y="4404970"/>
                </a:cubicBezTo>
                <a:cubicBezTo>
                  <a:pt x="7250289" y="4417305"/>
                  <a:pt x="7279763" y="4427734"/>
                  <a:pt x="7299172" y="4436259"/>
                </a:cubicBezTo>
                <a:cubicBezTo>
                  <a:pt x="7318580" y="4444784"/>
                  <a:pt x="7331549" y="4452856"/>
                  <a:pt x="7338079" y="4460474"/>
                </a:cubicBezTo>
                <a:cubicBezTo>
                  <a:pt x="7344608" y="4468092"/>
                  <a:pt x="7347873" y="4476980"/>
                  <a:pt x="7347873" y="4487138"/>
                </a:cubicBezTo>
                <a:cubicBezTo>
                  <a:pt x="7347873" y="4496932"/>
                  <a:pt x="7344699" y="4505276"/>
                  <a:pt x="7338351" y="4512169"/>
                </a:cubicBezTo>
                <a:cubicBezTo>
                  <a:pt x="7332002" y="4519061"/>
                  <a:pt x="7322389" y="4524231"/>
                  <a:pt x="7309510" y="4527677"/>
                </a:cubicBezTo>
                <a:cubicBezTo>
                  <a:pt x="7296632" y="4531123"/>
                  <a:pt x="7280036" y="4532846"/>
                  <a:pt x="7259720" y="4532846"/>
                </a:cubicBezTo>
                <a:cubicBezTo>
                  <a:pt x="7240131" y="4532846"/>
                  <a:pt x="7223625" y="4530488"/>
                  <a:pt x="7210203" y="4525772"/>
                </a:cubicBezTo>
                <a:cubicBezTo>
                  <a:pt x="7196780" y="4521056"/>
                  <a:pt x="7186441" y="4513438"/>
                  <a:pt x="7179186" y="4502918"/>
                </a:cubicBezTo>
                <a:cubicBezTo>
                  <a:pt x="7171931" y="4492398"/>
                  <a:pt x="7167577" y="4478250"/>
                  <a:pt x="7166126" y="4460474"/>
                </a:cubicBezTo>
                <a:lnTo>
                  <a:pt x="6945200" y="4460474"/>
                </a:lnTo>
                <a:cubicBezTo>
                  <a:pt x="6946288" y="4518517"/>
                  <a:pt x="6960527" y="4565223"/>
                  <a:pt x="6987916" y="4600593"/>
                </a:cubicBezTo>
                <a:cubicBezTo>
                  <a:pt x="7015305" y="4635963"/>
                  <a:pt x="7052398" y="4661720"/>
                  <a:pt x="7099195" y="4677863"/>
                </a:cubicBezTo>
                <a:cubicBezTo>
                  <a:pt x="7145993" y="4694006"/>
                  <a:pt x="7198775" y="4702078"/>
                  <a:pt x="7257544" y="4702078"/>
                </a:cubicBezTo>
                <a:cubicBezTo>
                  <a:pt x="7314861" y="4702078"/>
                  <a:pt x="7367191" y="4694823"/>
                  <a:pt x="7414532" y="4680312"/>
                </a:cubicBezTo>
                <a:cubicBezTo>
                  <a:pt x="7461873" y="4665801"/>
                  <a:pt x="7499692" y="4641949"/>
                  <a:pt x="7527988" y="4608756"/>
                </a:cubicBezTo>
                <a:cubicBezTo>
                  <a:pt x="7556284" y="4575562"/>
                  <a:pt x="7570432" y="4531033"/>
                  <a:pt x="7570432" y="4475166"/>
                </a:cubicBezTo>
                <a:cubicBezTo>
                  <a:pt x="7570432" y="4425830"/>
                  <a:pt x="7561725" y="4386379"/>
                  <a:pt x="7544312" y="4356813"/>
                </a:cubicBezTo>
                <a:cubicBezTo>
                  <a:pt x="7526900" y="4327247"/>
                  <a:pt x="7500417" y="4302942"/>
                  <a:pt x="7464866" y="4283897"/>
                </a:cubicBezTo>
                <a:cubicBezTo>
                  <a:pt x="7429315" y="4264851"/>
                  <a:pt x="7384331" y="4246803"/>
                  <a:pt x="7329916" y="4229753"/>
                </a:cubicBezTo>
                <a:cubicBezTo>
                  <a:pt x="7285658" y="4215605"/>
                  <a:pt x="7252828" y="4204178"/>
                  <a:pt x="7231425" y="4195472"/>
                </a:cubicBezTo>
                <a:cubicBezTo>
                  <a:pt x="7210021" y="4186765"/>
                  <a:pt x="7196055" y="4179056"/>
                  <a:pt x="7189525" y="4172345"/>
                </a:cubicBezTo>
                <a:cubicBezTo>
                  <a:pt x="7182995" y="4165634"/>
                  <a:pt x="7179730" y="4158469"/>
                  <a:pt x="7179730" y="4150851"/>
                </a:cubicBezTo>
                <a:cubicBezTo>
                  <a:pt x="7179730" y="4139243"/>
                  <a:pt x="7186713" y="4130173"/>
                  <a:pt x="7200680" y="4123644"/>
                </a:cubicBezTo>
                <a:cubicBezTo>
                  <a:pt x="7214647" y="4117114"/>
                  <a:pt x="7232150" y="4113849"/>
                  <a:pt x="7253191" y="4113849"/>
                </a:cubicBezTo>
                <a:cubicBezTo>
                  <a:pt x="7276771" y="4113849"/>
                  <a:pt x="7295453" y="4118928"/>
                  <a:pt x="7309238" y="4129085"/>
                </a:cubicBezTo>
                <a:cubicBezTo>
                  <a:pt x="7323024" y="4139243"/>
                  <a:pt x="7329916" y="4153935"/>
                  <a:pt x="7329916" y="4173161"/>
                </a:cubicBezTo>
                <a:lnTo>
                  <a:pt x="7550842" y="4173161"/>
                </a:lnTo>
                <a:cubicBezTo>
                  <a:pt x="7550842" y="4120923"/>
                  <a:pt x="7537511" y="4078479"/>
                  <a:pt x="7510847" y="4045830"/>
                </a:cubicBezTo>
                <a:cubicBezTo>
                  <a:pt x="7484184" y="4013180"/>
                  <a:pt x="7448360" y="3989238"/>
                  <a:pt x="7403377" y="3974001"/>
                </a:cubicBezTo>
                <a:cubicBezTo>
                  <a:pt x="7358394" y="3958765"/>
                  <a:pt x="7308331" y="3951147"/>
                  <a:pt x="7253191" y="3951147"/>
                </a:cubicBezTo>
                <a:close/>
                <a:moveTo>
                  <a:pt x="4587549" y="2827960"/>
                </a:moveTo>
                <a:lnTo>
                  <a:pt x="4654479" y="3070652"/>
                </a:lnTo>
                <a:lnTo>
                  <a:pt x="4520618" y="3070652"/>
                </a:lnTo>
                <a:close/>
                <a:moveTo>
                  <a:pt x="8509658" y="2786604"/>
                </a:moveTo>
                <a:cubicBezTo>
                  <a:pt x="8544846" y="2786604"/>
                  <a:pt x="8573142" y="2795673"/>
                  <a:pt x="8594546" y="2813812"/>
                </a:cubicBezTo>
                <a:cubicBezTo>
                  <a:pt x="8615949" y="2831950"/>
                  <a:pt x="8631458" y="2855984"/>
                  <a:pt x="8641071" y="2885912"/>
                </a:cubicBezTo>
                <a:cubicBezTo>
                  <a:pt x="8650684" y="2915840"/>
                  <a:pt x="8655491" y="2948399"/>
                  <a:pt x="8655491" y="2983588"/>
                </a:cubicBezTo>
                <a:cubicBezTo>
                  <a:pt x="8655491" y="3018413"/>
                  <a:pt x="8650684" y="3050791"/>
                  <a:pt x="8641071" y="3080719"/>
                </a:cubicBezTo>
                <a:cubicBezTo>
                  <a:pt x="8631458" y="3110647"/>
                  <a:pt x="8615949" y="3134681"/>
                  <a:pt x="8594546" y="3152819"/>
                </a:cubicBezTo>
                <a:cubicBezTo>
                  <a:pt x="8573142" y="3170957"/>
                  <a:pt x="8544846" y="3180027"/>
                  <a:pt x="8509658" y="3180027"/>
                </a:cubicBezTo>
                <a:cubicBezTo>
                  <a:pt x="8474470" y="3180027"/>
                  <a:pt x="8446174" y="3171411"/>
                  <a:pt x="8424770" y="3154179"/>
                </a:cubicBezTo>
                <a:cubicBezTo>
                  <a:pt x="8403366" y="3136948"/>
                  <a:pt x="8387949" y="3113459"/>
                  <a:pt x="8378517" y="3083712"/>
                </a:cubicBezTo>
                <a:cubicBezTo>
                  <a:pt x="8369085" y="3053965"/>
                  <a:pt x="8364369" y="3020590"/>
                  <a:pt x="8364369" y="2983588"/>
                </a:cubicBezTo>
                <a:cubicBezTo>
                  <a:pt x="8364369" y="2946948"/>
                  <a:pt x="8369085" y="2913755"/>
                  <a:pt x="8378517" y="2884007"/>
                </a:cubicBezTo>
                <a:cubicBezTo>
                  <a:pt x="8387949" y="2854260"/>
                  <a:pt x="8403366" y="2830590"/>
                  <a:pt x="8424770" y="2812996"/>
                </a:cubicBezTo>
                <a:cubicBezTo>
                  <a:pt x="8446174" y="2795401"/>
                  <a:pt x="8474470" y="2786604"/>
                  <a:pt x="8509658" y="2786604"/>
                </a:cubicBezTo>
                <a:close/>
                <a:moveTo>
                  <a:pt x="6350506" y="2785516"/>
                </a:moveTo>
                <a:lnTo>
                  <a:pt x="6440836" y="2785516"/>
                </a:lnTo>
                <a:cubicBezTo>
                  <a:pt x="6457886" y="2785516"/>
                  <a:pt x="6473666" y="2790776"/>
                  <a:pt x="6488177" y="2801296"/>
                </a:cubicBezTo>
                <a:cubicBezTo>
                  <a:pt x="6502688" y="2811817"/>
                  <a:pt x="6509943" y="2829955"/>
                  <a:pt x="6509943" y="2855712"/>
                </a:cubicBezTo>
                <a:cubicBezTo>
                  <a:pt x="6509943" y="2871673"/>
                  <a:pt x="6506678" y="2885459"/>
                  <a:pt x="6500148" y="2897067"/>
                </a:cubicBezTo>
                <a:cubicBezTo>
                  <a:pt x="6493618" y="2908676"/>
                  <a:pt x="6483824" y="2917654"/>
                  <a:pt x="6470764" y="2924003"/>
                </a:cubicBezTo>
                <a:cubicBezTo>
                  <a:pt x="6457704" y="2930351"/>
                  <a:pt x="6441380" y="2933526"/>
                  <a:pt x="6421790" y="2933526"/>
                </a:cubicBezTo>
                <a:lnTo>
                  <a:pt x="6350506" y="2933526"/>
                </a:lnTo>
                <a:close/>
                <a:moveTo>
                  <a:pt x="3559681" y="2785516"/>
                </a:moveTo>
                <a:lnTo>
                  <a:pt x="3650011" y="2785516"/>
                </a:lnTo>
                <a:cubicBezTo>
                  <a:pt x="3667061" y="2785516"/>
                  <a:pt x="3682841" y="2790776"/>
                  <a:pt x="3697352" y="2801296"/>
                </a:cubicBezTo>
                <a:cubicBezTo>
                  <a:pt x="3711863" y="2811817"/>
                  <a:pt x="3719118" y="2829955"/>
                  <a:pt x="3719118" y="2855712"/>
                </a:cubicBezTo>
                <a:cubicBezTo>
                  <a:pt x="3719118" y="2871673"/>
                  <a:pt x="3715853" y="2885459"/>
                  <a:pt x="3709323" y="2897067"/>
                </a:cubicBezTo>
                <a:cubicBezTo>
                  <a:pt x="3702794" y="2908676"/>
                  <a:pt x="3692999" y="2917654"/>
                  <a:pt x="3679939" y="2924003"/>
                </a:cubicBezTo>
                <a:cubicBezTo>
                  <a:pt x="3666880" y="2930351"/>
                  <a:pt x="3650555" y="2933526"/>
                  <a:pt x="3630965" y="2933526"/>
                </a:cubicBezTo>
                <a:lnTo>
                  <a:pt x="3559681" y="2933526"/>
                </a:lnTo>
                <a:close/>
                <a:moveTo>
                  <a:pt x="8994154" y="2616829"/>
                </a:moveTo>
                <a:lnTo>
                  <a:pt x="8994154" y="3349258"/>
                </a:lnTo>
                <a:lnTo>
                  <a:pt x="9193858" y="3349258"/>
                </a:lnTo>
                <a:lnTo>
                  <a:pt x="9193858" y="2943864"/>
                </a:lnTo>
                <a:lnTo>
                  <a:pt x="9459949" y="3349258"/>
                </a:lnTo>
                <a:lnTo>
                  <a:pt x="9665094" y="3349258"/>
                </a:lnTo>
                <a:lnTo>
                  <a:pt x="9665094" y="2616829"/>
                </a:lnTo>
                <a:lnTo>
                  <a:pt x="9464302" y="2616829"/>
                </a:lnTo>
                <a:lnTo>
                  <a:pt x="9464302" y="3017325"/>
                </a:lnTo>
                <a:lnTo>
                  <a:pt x="9200388" y="2616829"/>
                </a:lnTo>
                <a:close/>
                <a:moveTo>
                  <a:pt x="7813054" y="2616829"/>
                </a:moveTo>
                <a:lnTo>
                  <a:pt x="7813054" y="3349258"/>
                </a:lnTo>
                <a:lnTo>
                  <a:pt x="8026906" y="3349258"/>
                </a:lnTo>
                <a:lnTo>
                  <a:pt x="8026906" y="2616829"/>
                </a:lnTo>
                <a:close/>
                <a:moveTo>
                  <a:pt x="7157750" y="2616829"/>
                </a:moveTo>
                <a:lnTo>
                  <a:pt x="7157750" y="2793134"/>
                </a:lnTo>
                <a:lnTo>
                  <a:pt x="7339497" y="2793134"/>
                </a:lnTo>
                <a:lnTo>
                  <a:pt x="7339497" y="3349258"/>
                </a:lnTo>
                <a:lnTo>
                  <a:pt x="7553349" y="3349258"/>
                </a:lnTo>
                <a:lnTo>
                  <a:pt x="7553349" y="2793134"/>
                </a:lnTo>
                <a:lnTo>
                  <a:pt x="7734008" y="2793134"/>
                </a:lnTo>
                <a:lnTo>
                  <a:pt x="7734008" y="2616829"/>
                </a:lnTo>
                <a:close/>
                <a:moveTo>
                  <a:pt x="6860554" y="2616829"/>
                </a:moveTo>
                <a:lnTo>
                  <a:pt x="6860554" y="3349258"/>
                </a:lnTo>
                <a:lnTo>
                  <a:pt x="7074406" y="3349258"/>
                </a:lnTo>
                <a:lnTo>
                  <a:pt x="7074406" y="2616829"/>
                </a:lnTo>
                <a:close/>
                <a:moveTo>
                  <a:pt x="6136654" y="2616829"/>
                </a:moveTo>
                <a:lnTo>
                  <a:pt x="6136654" y="3349258"/>
                </a:lnTo>
                <a:lnTo>
                  <a:pt x="6350506" y="3349258"/>
                </a:lnTo>
                <a:lnTo>
                  <a:pt x="6350506" y="3101669"/>
                </a:lnTo>
                <a:lnTo>
                  <a:pt x="6415260" y="3101669"/>
                </a:lnTo>
                <a:cubicBezTo>
                  <a:pt x="6442831" y="3101669"/>
                  <a:pt x="6464143" y="3105478"/>
                  <a:pt x="6479198" y="3113096"/>
                </a:cubicBezTo>
                <a:cubicBezTo>
                  <a:pt x="6494253" y="3120714"/>
                  <a:pt x="6506225" y="3134318"/>
                  <a:pt x="6515112" y="3153908"/>
                </a:cubicBezTo>
                <a:cubicBezTo>
                  <a:pt x="6524000" y="3173497"/>
                  <a:pt x="6533160" y="3201067"/>
                  <a:pt x="6542592" y="3236619"/>
                </a:cubicBezTo>
                <a:lnTo>
                  <a:pt x="6571432" y="3349258"/>
                </a:lnTo>
                <a:lnTo>
                  <a:pt x="6789638" y="3349258"/>
                </a:lnTo>
                <a:lnTo>
                  <a:pt x="6741752" y="3189822"/>
                </a:lnTo>
                <a:cubicBezTo>
                  <a:pt x="6731957" y="3156084"/>
                  <a:pt x="6721800" y="3127244"/>
                  <a:pt x="6711280" y="3103301"/>
                </a:cubicBezTo>
                <a:cubicBezTo>
                  <a:pt x="6700759" y="3079358"/>
                  <a:pt x="6685886" y="3060222"/>
                  <a:pt x="6666659" y="3045893"/>
                </a:cubicBezTo>
                <a:cubicBezTo>
                  <a:pt x="6647432" y="3031564"/>
                  <a:pt x="6619680" y="3021678"/>
                  <a:pt x="6583404" y="3016237"/>
                </a:cubicBezTo>
                <a:cubicBezTo>
                  <a:pt x="6630201" y="2999912"/>
                  <a:pt x="6666659" y="2975697"/>
                  <a:pt x="6692778" y="2943592"/>
                </a:cubicBezTo>
                <a:cubicBezTo>
                  <a:pt x="6718898" y="2911487"/>
                  <a:pt x="6731957" y="2872399"/>
                  <a:pt x="6731957" y="2826327"/>
                </a:cubicBezTo>
                <a:cubicBezTo>
                  <a:pt x="6731957" y="2773363"/>
                  <a:pt x="6720167" y="2731645"/>
                  <a:pt x="6696587" y="2701172"/>
                </a:cubicBezTo>
                <a:cubicBezTo>
                  <a:pt x="6673007" y="2670700"/>
                  <a:pt x="6640449" y="2649024"/>
                  <a:pt x="6598912" y="2636146"/>
                </a:cubicBezTo>
                <a:cubicBezTo>
                  <a:pt x="6557375" y="2623268"/>
                  <a:pt x="6509580" y="2616829"/>
                  <a:pt x="6455528" y="2616829"/>
                </a:cubicBezTo>
                <a:close/>
                <a:moveTo>
                  <a:pt x="5481350" y="2616829"/>
                </a:moveTo>
                <a:lnTo>
                  <a:pt x="5481350" y="2793134"/>
                </a:lnTo>
                <a:lnTo>
                  <a:pt x="5663097" y="2793134"/>
                </a:lnTo>
                <a:lnTo>
                  <a:pt x="5663097" y="3349258"/>
                </a:lnTo>
                <a:lnTo>
                  <a:pt x="5876949" y="3349258"/>
                </a:lnTo>
                <a:lnTo>
                  <a:pt x="5876949" y="2793134"/>
                </a:lnTo>
                <a:lnTo>
                  <a:pt x="6057608" y="2793134"/>
                </a:lnTo>
                <a:lnTo>
                  <a:pt x="6057608" y="2616829"/>
                </a:lnTo>
                <a:close/>
                <a:moveTo>
                  <a:pt x="4890800" y="2616829"/>
                </a:moveTo>
                <a:lnTo>
                  <a:pt x="4890800" y="2793134"/>
                </a:lnTo>
                <a:lnTo>
                  <a:pt x="5072547" y="2793134"/>
                </a:lnTo>
                <a:lnTo>
                  <a:pt x="5072547" y="3349258"/>
                </a:lnTo>
                <a:lnTo>
                  <a:pt x="5286399" y="3349258"/>
                </a:lnTo>
                <a:lnTo>
                  <a:pt x="5286399" y="2793134"/>
                </a:lnTo>
                <a:lnTo>
                  <a:pt x="5467058" y="2793134"/>
                </a:lnTo>
                <a:lnTo>
                  <a:pt x="5467058" y="2616829"/>
                </a:lnTo>
                <a:close/>
                <a:moveTo>
                  <a:pt x="4475997" y="2616829"/>
                </a:moveTo>
                <a:lnTo>
                  <a:pt x="4224599" y="3349258"/>
                </a:lnTo>
                <a:lnTo>
                  <a:pt x="4446069" y="3349258"/>
                </a:lnTo>
                <a:lnTo>
                  <a:pt x="4478174" y="3237707"/>
                </a:lnTo>
                <a:lnTo>
                  <a:pt x="4700188" y="3237707"/>
                </a:lnTo>
                <a:lnTo>
                  <a:pt x="4732294" y="3349258"/>
                </a:lnTo>
                <a:lnTo>
                  <a:pt x="4955396" y="3349258"/>
                </a:lnTo>
                <a:lnTo>
                  <a:pt x="4700188" y="2616829"/>
                </a:lnTo>
                <a:close/>
                <a:moveTo>
                  <a:pt x="3345830" y="2616829"/>
                </a:moveTo>
                <a:lnTo>
                  <a:pt x="3345830" y="3349258"/>
                </a:lnTo>
                <a:lnTo>
                  <a:pt x="3559681" y="3349258"/>
                </a:lnTo>
                <a:lnTo>
                  <a:pt x="3559681" y="3101669"/>
                </a:lnTo>
                <a:lnTo>
                  <a:pt x="3624436" y="3101669"/>
                </a:lnTo>
                <a:cubicBezTo>
                  <a:pt x="3652006" y="3101669"/>
                  <a:pt x="3673319" y="3105478"/>
                  <a:pt x="3688373" y="3113096"/>
                </a:cubicBezTo>
                <a:cubicBezTo>
                  <a:pt x="3703428" y="3120714"/>
                  <a:pt x="3715400" y="3134318"/>
                  <a:pt x="3724288" y="3153908"/>
                </a:cubicBezTo>
                <a:cubicBezTo>
                  <a:pt x="3733176" y="3173497"/>
                  <a:pt x="3742335" y="3201067"/>
                  <a:pt x="3751767" y="3236619"/>
                </a:cubicBezTo>
                <a:lnTo>
                  <a:pt x="3780607" y="3349258"/>
                </a:lnTo>
                <a:lnTo>
                  <a:pt x="3998813" y="3349258"/>
                </a:lnTo>
                <a:lnTo>
                  <a:pt x="3950927" y="3189822"/>
                </a:lnTo>
                <a:cubicBezTo>
                  <a:pt x="3941132" y="3156084"/>
                  <a:pt x="3930975" y="3127244"/>
                  <a:pt x="3920455" y="3103301"/>
                </a:cubicBezTo>
                <a:cubicBezTo>
                  <a:pt x="3909934" y="3079358"/>
                  <a:pt x="3895061" y="3060222"/>
                  <a:pt x="3875834" y="3045893"/>
                </a:cubicBezTo>
                <a:cubicBezTo>
                  <a:pt x="3856607" y="3031564"/>
                  <a:pt x="3828856" y="3021678"/>
                  <a:pt x="3792579" y="3016237"/>
                </a:cubicBezTo>
                <a:cubicBezTo>
                  <a:pt x="3839376" y="2999912"/>
                  <a:pt x="3875834" y="2975697"/>
                  <a:pt x="3901953" y="2943592"/>
                </a:cubicBezTo>
                <a:cubicBezTo>
                  <a:pt x="3928073" y="2911487"/>
                  <a:pt x="3941132" y="2872399"/>
                  <a:pt x="3941132" y="2826327"/>
                </a:cubicBezTo>
                <a:cubicBezTo>
                  <a:pt x="3941132" y="2773363"/>
                  <a:pt x="3929343" y="2731645"/>
                  <a:pt x="3905763" y="2701172"/>
                </a:cubicBezTo>
                <a:cubicBezTo>
                  <a:pt x="3882182" y="2670700"/>
                  <a:pt x="3849624" y="2649024"/>
                  <a:pt x="3808087" y="2636146"/>
                </a:cubicBezTo>
                <a:cubicBezTo>
                  <a:pt x="3766550" y="2623268"/>
                  <a:pt x="3718756" y="2616829"/>
                  <a:pt x="3664703" y="2616829"/>
                </a:cubicBezTo>
                <a:close/>
                <a:moveTo>
                  <a:pt x="2517155" y="2616829"/>
                </a:moveTo>
                <a:lnTo>
                  <a:pt x="2517155" y="3349258"/>
                </a:lnTo>
                <a:lnTo>
                  <a:pt x="2731006" y="3349258"/>
                </a:lnTo>
                <a:lnTo>
                  <a:pt x="2731006" y="3069564"/>
                </a:lnTo>
                <a:lnTo>
                  <a:pt x="2987302" y="3069564"/>
                </a:lnTo>
                <a:lnTo>
                  <a:pt x="2987302" y="3349258"/>
                </a:lnTo>
                <a:lnTo>
                  <a:pt x="3202787" y="3349258"/>
                </a:lnTo>
                <a:lnTo>
                  <a:pt x="3202787" y="2616829"/>
                </a:lnTo>
                <a:lnTo>
                  <a:pt x="2987302" y="2616829"/>
                </a:lnTo>
                <a:lnTo>
                  <a:pt x="2987302" y="2880198"/>
                </a:lnTo>
                <a:lnTo>
                  <a:pt x="2731006" y="2880198"/>
                </a:lnTo>
                <a:lnTo>
                  <a:pt x="2731006" y="2616829"/>
                </a:lnTo>
                <a:close/>
                <a:moveTo>
                  <a:pt x="8509658" y="2607034"/>
                </a:moveTo>
                <a:cubicBezTo>
                  <a:pt x="8433476" y="2607034"/>
                  <a:pt x="8368178" y="2621998"/>
                  <a:pt x="8313763" y="2651926"/>
                </a:cubicBezTo>
                <a:cubicBezTo>
                  <a:pt x="8259348" y="2681855"/>
                  <a:pt x="8217629" y="2724934"/>
                  <a:pt x="8188608" y="2781163"/>
                </a:cubicBezTo>
                <a:cubicBezTo>
                  <a:pt x="8159587" y="2837392"/>
                  <a:pt x="8145076" y="2904867"/>
                  <a:pt x="8145076" y="2983588"/>
                </a:cubicBezTo>
                <a:cubicBezTo>
                  <a:pt x="8145076" y="3061945"/>
                  <a:pt x="8159587" y="3129148"/>
                  <a:pt x="8188608" y="3185196"/>
                </a:cubicBezTo>
                <a:cubicBezTo>
                  <a:pt x="8217629" y="3241244"/>
                  <a:pt x="8259348" y="3284232"/>
                  <a:pt x="8313763" y="3314160"/>
                </a:cubicBezTo>
                <a:cubicBezTo>
                  <a:pt x="8368178" y="3344089"/>
                  <a:pt x="8433476" y="3359053"/>
                  <a:pt x="8509658" y="3359053"/>
                </a:cubicBezTo>
                <a:cubicBezTo>
                  <a:pt x="8586202" y="3359053"/>
                  <a:pt x="8651682" y="3344089"/>
                  <a:pt x="8706097" y="3314160"/>
                </a:cubicBezTo>
                <a:cubicBezTo>
                  <a:pt x="8760512" y="3284232"/>
                  <a:pt x="8802230" y="3241244"/>
                  <a:pt x="8831252" y="3185196"/>
                </a:cubicBezTo>
                <a:cubicBezTo>
                  <a:pt x="8860274" y="3129148"/>
                  <a:pt x="8874784" y="3061945"/>
                  <a:pt x="8874784" y="2983588"/>
                </a:cubicBezTo>
                <a:cubicBezTo>
                  <a:pt x="8874784" y="2904867"/>
                  <a:pt x="8860274" y="2837392"/>
                  <a:pt x="8831252" y="2781163"/>
                </a:cubicBezTo>
                <a:cubicBezTo>
                  <a:pt x="8802230" y="2724934"/>
                  <a:pt x="8760512" y="2681855"/>
                  <a:pt x="8706097" y="2651926"/>
                </a:cubicBezTo>
                <a:cubicBezTo>
                  <a:pt x="8651682" y="2621998"/>
                  <a:pt x="8586202" y="2607034"/>
                  <a:pt x="8509658" y="2607034"/>
                </a:cubicBez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IN" sz="2000" dirty="0">
              <a:solidFill>
                <a:schemeClr val="bg1"/>
              </a:solidFill>
              <a:latin typeface="Aptos black"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1630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4541729" y="0"/>
            <a:ext cx="3108543"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Summary</a:t>
            </a:r>
            <a:endParaRPr lang="en-IN" sz="5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CFD9C73-C7AA-1B49-FF85-BFECCEFCFDF7}"/>
              </a:ext>
            </a:extLst>
          </p:cNvPr>
          <p:cNvSpPr txBox="1"/>
          <p:nvPr/>
        </p:nvSpPr>
        <p:spPr>
          <a:xfrm>
            <a:off x="442132" y="1281872"/>
            <a:ext cx="11307735" cy="4207370"/>
          </a:xfrm>
          <a:prstGeom prst="rect">
            <a:avLst/>
          </a:prstGeom>
          <a:noFill/>
        </p:spPr>
        <p:txBody>
          <a:bodyPr wrap="square" rtlCol="0">
            <a:spAutoFit/>
          </a:bodyPr>
          <a:lstStyle/>
          <a:p>
            <a:pPr marL="457200" indent="-457200">
              <a:lnSpc>
                <a:spcPct val="150000"/>
              </a:lnSpc>
              <a:buFont typeface="+mj-lt"/>
              <a:buAutoNum type="arabicPeriod"/>
            </a:pPr>
            <a:r>
              <a:rPr lang="en-US" dirty="0">
                <a:latin typeface="Aptos" panose="020B0004020202020204" pitchFamily="34" charset="0"/>
              </a:rPr>
              <a:t>Total attrition count 695.</a:t>
            </a:r>
          </a:p>
          <a:p>
            <a:pPr marL="457200" indent="-457200">
              <a:lnSpc>
                <a:spcPct val="150000"/>
              </a:lnSpc>
              <a:buFont typeface="+mj-lt"/>
              <a:buAutoNum type="arabicPeriod"/>
            </a:pPr>
            <a:r>
              <a:rPr lang="en-US" dirty="0">
                <a:latin typeface="Aptos" panose="020B0004020202020204" pitchFamily="34" charset="0"/>
              </a:rPr>
              <a:t>Average monthly income is 65K.</a:t>
            </a:r>
          </a:p>
          <a:p>
            <a:pPr marL="457200" indent="-457200">
              <a:lnSpc>
                <a:spcPct val="150000"/>
              </a:lnSpc>
              <a:buFont typeface="+mj-lt"/>
              <a:buAutoNum type="arabicPeriod"/>
            </a:pPr>
            <a:r>
              <a:rPr lang="en-US" dirty="0">
                <a:latin typeface="Aptos" panose="020B0004020202020204" pitchFamily="34" charset="0"/>
              </a:rPr>
              <a:t>Company have total average of 7.03 as years at company,  </a:t>
            </a:r>
            <a:r>
              <a:rPr lang="en-US" sz="1800" dirty="0">
                <a:latin typeface="Aptos" panose="020B0004020202020204" pitchFamily="34" charset="0"/>
              </a:rPr>
              <a:t>with attrition as yes it declines to 5.16 years.</a:t>
            </a:r>
            <a:endParaRPr lang="en-US" dirty="0">
              <a:latin typeface="Aptos" panose="020B0004020202020204" pitchFamily="34" charset="0"/>
            </a:endParaRPr>
          </a:p>
          <a:p>
            <a:pPr marL="457200" indent="-457200">
              <a:lnSpc>
                <a:spcPct val="150000"/>
              </a:lnSpc>
              <a:buFont typeface="+mj-lt"/>
              <a:buAutoNum type="arabicPeriod"/>
            </a:pPr>
            <a:r>
              <a:rPr lang="en-US" dirty="0">
                <a:latin typeface="Aptos" panose="020B0004020202020204" pitchFamily="34" charset="0"/>
              </a:rPr>
              <a:t>Research and Development has most attrition count.</a:t>
            </a:r>
          </a:p>
          <a:p>
            <a:pPr marL="457200" indent="-457200">
              <a:lnSpc>
                <a:spcPct val="150000"/>
              </a:lnSpc>
              <a:buFont typeface="+mj-lt"/>
              <a:buAutoNum type="arabicPeriod"/>
            </a:pPr>
            <a:r>
              <a:rPr lang="en-US" dirty="0">
                <a:latin typeface="Aptos" panose="020B0004020202020204" pitchFamily="34" charset="0"/>
              </a:rPr>
              <a:t>Employees who travel rarely leave company most.</a:t>
            </a:r>
          </a:p>
          <a:p>
            <a:pPr marL="457200" indent="-457200">
              <a:lnSpc>
                <a:spcPct val="150000"/>
              </a:lnSpc>
              <a:buFont typeface="+mj-lt"/>
              <a:buAutoNum type="arabicPeriod"/>
            </a:pPr>
            <a:r>
              <a:rPr lang="en-US" dirty="0">
                <a:latin typeface="Aptos" panose="020B0004020202020204" pitchFamily="34" charset="0"/>
              </a:rPr>
              <a:t>Married employees are most likely to stay in company compared to divorced and single employees.</a:t>
            </a:r>
          </a:p>
          <a:p>
            <a:pPr marL="457200" indent="-457200">
              <a:lnSpc>
                <a:spcPct val="150000"/>
              </a:lnSpc>
              <a:buFont typeface="+mj-lt"/>
              <a:buAutoNum type="arabicPeriod"/>
            </a:pPr>
            <a:r>
              <a:rPr lang="en-US" dirty="0">
                <a:latin typeface="Aptos" panose="020B0004020202020204" pitchFamily="34" charset="0"/>
              </a:rPr>
              <a:t>Employees </a:t>
            </a:r>
            <a:r>
              <a:rPr lang="en-US" sz="1800" dirty="0">
                <a:latin typeface="Aptos" panose="020B0004020202020204" pitchFamily="34" charset="0"/>
              </a:rPr>
              <a:t>with early career </a:t>
            </a:r>
            <a:r>
              <a:rPr lang="en-US" dirty="0">
                <a:latin typeface="Aptos" panose="020B0004020202020204" pitchFamily="34" charset="0"/>
              </a:rPr>
              <a:t>and mid career have most chances of leaving the company.</a:t>
            </a:r>
          </a:p>
          <a:p>
            <a:pPr marL="457200" indent="-457200">
              <a:lnSpc>
                <a:spcPct val="150000"/>
              </a:lnSpc>
              <a:buFont typeface="+mj-lt"/>
              <a:buAutoNum type="arabicPeriod"/>
            </a:pPr>
            <a:r>
              <a:rPr lang="en-IN" dirty="0">
                <a:latin typeface="Aptos" panose="020B0004020202020204" pitchFamily="34" charset="0"/>
              </a:rPr>
              <a:t>Most of them leave company at 0-1 years, and at 3-5 years.</a:t>
            </a:r>
          </a:p>
          <a:p>
            <a:pPr marL="457200" indent="-457200">
              <a:lnSpc>
                <a:spcPct val="150000"/>
              </a:lnSpc>
              <a:buFont typeface="+mj-lt"/>
              <a:buAutoNum type="arabicPeriod"/>
            </a:pPr>
            <a:r>
              <a:rPr lang="en-IN" dirty="0">
                <a:latin typeface="Aptos" panose="020B0004020202020204" pitchFamily="34" charset="0"/>
              </a:rPr>
              <a:t>Employees </a:t>
            </a:r>
            <a:r>
              <a:rPr lang="en-US" sz="1800" dirty="0">
                <a:latin typeface="Aptos" panose="020B0004020202020204" pitchFamily="34" charset="0"/>
              </a:rPr>
              <a:t>w</a:t>
            </a:r>
            <a:r>
              <a:rPr lang="en-IN" sz="1800" dirty="0" err="1">
                <a:latin typeface="Aptos" panose="020B0004020202020204" pitchFamily="34" charset="0"/>
              </a:rPr>
              <a:t>ith</a:t>
            </a:r>
            <a:r>
              <a:rPr lang="en-IN" sz="1800" dirty="0">
                <a:latin typeface="Aptos" panose="020B0004020202020204" pitchFamily="34" charset="0"/>
              </a:rPr>
              <a:t> Doctorate as education level has least or less chance of leaving company.</a:t>
            </a:r>
          </a:p>
          <a:p>
            <a:pPr marL="457200" indent="-457200">
              <a:lnSpc>
                <a:spcPct val="150000"/>
              </a:lnSpc>
              <a:buFont typeface="+mj-lt"/>
              <a:buAutoNum type="arabicPeriod"/>
            </a:pPr>
            <a:r>
              <a:rPr lang="en-IN" dirty="0">
                <a:latin typeface="Aptos" panose="020B0004020202020204" pitchFamily="34" charset="0"/>
              </a:rPr>
              <a:t>Employees </a:t>
            </a:r>
            <a:r>
              <a:rPr lang="en-US" sz="1800" dirty="0">
                <a:latin typeface="Aptos" panose="020B0004020202020204" pitchFamily="34" charset="0"/>
              </a:rPr>
              <a:t>w</a:t>
            </a:r>
            <a:r>
              <a:rPr lang="en-IN" dirty="0" err="1">
                <a:latin typeface="Aptos" panose="020B0004020202020204" pitchFamily="34" charset="0"/>
              </a:rPr>
              <a:t>ith</a:t>
            </a:r>
            <a:r>
              <a:rPr lang="en-IN" dirty="0">
                <a:latin typeface="Aptos" panose="020B0004020202020204" pitchFamily="34" charset="0"/>
              </a:rPr>
              <a:t>  Good and Fair </a:t>
            </a:r>
            <a:r>
              <a:rPr lang="en-US" sz="1800" dirty="0">
                <a:latin typeface="Aptos" panose="020B0004020202020204" pitchFamily="34" charset="0"/>
              </a:rPr>
              <a:t>work balance have most chances of leaving company.</a:t>
            </a:r>
            <a:endParaRPr lang="en-IN" dirty="0">
              <a:latin typeface="Aptos" panose="020B0004020202020204" pitchFamily="34" charset="0"/>
            </a:endParaRPr>
          </a:p>
        </p:txBody>
      </p:sp>
    </p:spTree>
    <p:extLst>
      <p:ext uri="{BB962C8B-B14F-4D97-AF65-F5344CB8AC3E}">
        <p14:creationId xmlns:p14="http://schemas.microsoft.com/office/powerpoint/2010/main" val="428736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75F98F7-C5DF-EC26-E6CC-A9E3168196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0800000">
            <a:off x="3176174" y="0"/>
            <a:ext cx="5839651" cy="3286087"/>
          </a:xfrm>
          <a:prstGeom prst="rect">
            <a:avLst/>
          </a:prstGeom>
        </p:spPr>
      </p:pic>
      <p:pic>
        <p:nvPicPr>
          <p:cNvPr id="28" name="Picture 27">
            <a:extLst>
              <a:ext uri="{FF2B5EF4-FFF2-40B4-BE49-F238E27FC236}">
                <a16:creationId xmlns:a16="http://schemas.microsoft.com/office/drawing/2014/main" id="{37C67640-05DF-3904-E3F5-DA560E84BA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6200000">
            <a:off x="-1271029" y="2295131"/>
            <a:ext cx="5839651" cy="3286087"/>
          </a:xfrm>
          <a:prstGeom prst="rect">
            <a:avLst/>
          </a:prstGeom>
        </p:spPr>
      </p:pic>
      <p:sp>
        <p:nvSpPr>
          <p:cNvPr id="26" name="TextBox 25">
            <a:extLst>
              <a:ext uri="{FF2B5EF4-FFF2-40B4-BE49-F238E27FC236}">
                <a16:creationId xmlns:a16="http://schemas.microsoft.com/office/drawing/2014/main" id="{2D2AAC59-3A62-1E7F-4B1E-7B75E067F7E1}"/>
              </a:ext>
            </a:extLst>
          </p:cNvPr>
          <p:cNvSpPr txBox="1"/>
          <p:nvPr/>
        </p:nvSpPr>
        <p:spPr>
          <a:xfrm>
            <a:off x="-5752" y="-1"/>
            <a:ext cx="12192000" cy="6858000"/>
          </a:xfrm>
          <a:custGeom>
            <a:avLst/>
            <a:gdLst/>
            <a:ahLst/>
            <a:cxnLst/>
            <a:rect l="l" t="t" r="r" b="b"/>
            <a:pathLst>
              <a:path w="12192000" h="6858000">
                <a:moveTo>
                  <a:pt x="1002957" y="4746874"/>
                </a:moveTo>
                <a:cubicBezTo>
                  <a:pt x="995844" y="4746874"/>
                  <a:pt x="990940" y="4748222"/>
                  <a:pt x="988244" y="4750917"/>
                </a:cubicBezTo>
                <a:cubicBezTo>
                  <a:pt x="985548" y="4753614"/>
                  <a:pt x="984200" y="4759034"/>
                  <a:pt x="984200" y="4767179"/>
                </a:cubicBezTo>
                <a:cubicBezTo>
                  <a:pt x="984200" y="4775095"/>
                  <a:pt x="985519" y="4780372"/>
                  <a:pt x="988158" y="4783011"/>
                </a:cubicBezTo>
                <a:cubicBezTo>
                  <a:pt x="990796" y="4785650"/>
                  <a:pt x="995557" y="4786969"/>
                  <a:pt x="1002441" y="4786969"/>
                </a:cubicBezTo>
                <a:cubicBezTo>
                  <a:pt x="1009553" y="4786969"/>
                  <a:pt x="1014458" y="4785621"/>
                  <a:pt x="1017154" y="4782925"/>
                </a:cubicBezTo>
                <a:cubicBezTo>
                  <a:pt x="1019849" y="4780229"/>
                  <a:pt x="1021198" y="4774808"/>
                  <a:pt x="1021198" y="4766663"/>
                </a:cubicBezTo>
                <a:cubicBezTo>
                  <a:pt x="1021198" y="4758747"/>
                  <a:pt x="1019878" y="4753470"/>
                  <a:pt x="1017240" y="4750831"/>
                </a:cubicBezTo>
                <a:cubicBezTo>
                  <a:pt x="1014601" y="4748193"/>
                  <a:pt x="1009840" y="4746874"/>
                  <a:pt x="1002957" y="4746874"/>
                </a:cubicBezTo>
                <a:close/>
                <a:moveTo>
                  <a:pt x="2125056" y="4710564"/>
                </a:moveTo>
                <a:lnTo>
                  <a:pt x="2149319" y="4710564"/>
                </a:lnTo>
                <a:lnTo>
                  <a:pt x="2149319" y="4743432"/>
                </a:lnTo>
                <a:cubicBezTo>
                  <a:pt x="2142322" y="4751233"/>
                  <a:pt x="2135639" y="4757026"/>
                  <a:pt x="2129272" y="4760812"/>
                </a:cubicBezTo>
                <a:cubicBezTo>
                  <a:pt x="2122905" y="4764598"/>
                  <a:pt x="2115993" y="4766491"/>
                  <a:pt x="2108536" y="4766491"/>
                </a:cubicBezTo>
                <a:cubicBezTo>
                  <a:pt x="2099358" y="4766491"/>
                  <a:pt x="2092217" y="4764111"/>
                  <a:pt x="2087112" y="4759350"/>
                </a:cubicBezTo>
                <a:cubicBezTo>
                  <a:pt x="2082006" y="4754589"/>
                  <a:pt x="2079454" y="4748193"/>
                  <a:pt x="2079454" y="4740162"/>
                </a:cubicBezTo>
                <a:cubicBezTo>
                  <a:pt x="2079454" y="4735459"/>
                  <a:pt x="2080343" y="4731300"/>
                  <a:pt x="2082121" y="4727686"/>
                </a:cubicBezTo>
                <a:cubicBezTo>
                  <a:pt x="2083899" y="4724073"/>
                  <a:pt x="2086681" y="4720975"/>
                  <a:pt x="2090467" y="4718394"/>
                </a:cubicBezTo>
                <a:cubicBezTo>
                  <a:pt x="2094253" y="4715813"/>
                  <a:pt x="2099014" y="4713862"/>
                  <a:pt x="2104750" y="4712543"/>
                </a:cubicBezTo>
                <a:cubicBezTo>
                  <a:pt x="2110486" y="4711224"/>
                  <a:pt x="2117255" y="4710564"/>
                  <a:pt x="2125056" y="4710564"/>
                </a:cubicBezTo>
                <a:close/>
                <a:moveTo>
                  <a:pt x="2349777" y="4620909"/>
                </a:moveTo>
                <a:cubicBezTo>
                  <a:pt x="2346335" y="4620909"/>
                  <a:pt x="2343582" y="4621053"/>
                  <a:pt x="2341517" y="4621339"/>
                </a:cubicBezTo>
                <a:cubicBezTo>
                  <a:pt x="2339452" y="4621626"/>
                  <a:pt x="2337961" y="4622171"/>
                  <a:pt x="2337043" y="4622974"/>
                </a:cubicBezTo>
                <a:cubicBezTo>
                  <a:pt x="2336125" y="4623777"/>
                  <a:pt x="2335667" y="4624867"/>
                  <a:pt x="2335667" y="4626244"/>
                </a:cubicBezTo>
                <a:cubicBezTo>
                  <a:pt x="2335667" y="4627620"/>
                  <a:pt x="2336125" y="4629513"/>
                  <a:pt x="2337043" y="4631922"/>
                </a:cubicBezTo>
                <a:lnTo>
                  <a:pt x="2392281" y="4779913"/>
                </a:lnTo>
                <a:cubicBezTo>
                  <a:pt x="2392626" y="4781061"/>
                  <a:pt x="2393256" y="4782150"/>
                  <a:pt x="2394174" y="4783183"/>
                </a:cubicBezTo>
                <a:cubicBezTo>
                  <a:pt x="2395092" y="4784215"/>
                  <a:pt x="2396068" y="4784961"/>
                  <a:pt x="2397100" y="4785420"/>
                </a:cubicBezTo>
                <a:lnTo>
                  <a:pt x="2375762" y="4839282"/>
                </a:lnTo>
                <a:cubicBezTo>
                  <a:pt x="2375073" y="4840888"/>
                  <a:pt x="2374786" y="4842265"/>
                  <a:pt x="2374901" y="4843412"/>
                </a:cubicBezTo>
                <a:cubicBezTo>
                  <a:pt x="2375016" y="4844559"/>
                  <a:pt x="2375561" y="4845477"/>
                  <a:pt x="2376536" y="4846165"/>
                </a:cubicBezTo>
                <a:cubicBezTo>
                  <a:pt x="2377511" y="4846853"/>
                  <a:pt x="2378916" y="4847341"/>
                  <a:pt x="2380752" y="4847628"/>
                </a:cubicBezTo>
                <a:cubicBezTo>
                  <a:pt x="2382587" y="4847915"/>
                  <a:pt x="2384996" y="4848058"/>
                  <a:pt x="2387979" y="4848058"/>
                </a:cubicBezTo>
                <a:cubicBezTo>
                  <a:pt x="2393715" y="4848058"/>
                  <a:pt x="2397989" y="4847571"/>
                  <a:pt x="2400800" y="4846595"/>
                </a:cubicBezTo>
                <a:cubicBezTo>
                  <a:pt x="2403610" y="4845620"/>
                  <a:pt x="2405360" y="4844215"/>
                  <a:pt x="2406048" y="4842379"/>
                </a:cubicBezTo>
                <a:lnTo>
                  <a:pt x="2426698" y="4785420"/>
                </a:lnTo>
                <a:lnTo>
                  <a:pt x="2482280" y="4631406"/>
                </a:lnTo>
                <a:cubicBezTo>
                  <a:pt x="2482969" y="4629341"/>
                  <a:pt x="2483313" y="4627620"/>
                  <a:pt x="2483313" y="4626244"/>
                </a:cubicBezTo>
                <a:cubicBezTo>
                  <a:pt x="2483313" y="4624867"/>
                  <a:pt x="2482825" y="4623777"/>
                  <a:pt x="2481850" y="4622974"/>
                </a:cubicBezTo>
                <a:cubicBezTo>
                  <a:pt x="2480875" y="4622171"/>
                  <a:pt x="2479355" y="4621626"/>
                  <a:pt x="2477290" y="4621339"/>
                </a:cubicBezTo>
                <a:cubicBezTo>
                  <a:pt x="2475225" y="4621053"/>
                  <a:pt x="2472586" y="4620909"/>
                  <a:pt x="2469374" y="4620909"/>
                </a:cubicBezTo>
                <a:cubicBezTo>
                  <a:pt x="2465703" y="4620909"/>
                  <a:pt x="2462893" y="4621053"/>
                  <a:pt x="2460942" y="4621339"/>
                </a:cubicBezTo>
                <a:cubicBezTo>
                  <a:pt x="2458992" y="4621626"/>
                  <a:pt x="2457529" y="4622085"/>
                  <a:pt x="2456555" y="4622716"/>
                </a:cubicBezTo>
                <a:cubicBezTo>
                  <a:pt x="2455579" y="4623347"/>
                  <a:pt x="2454747" y="4624752"/>
                  <a:pt x="2454059" y="4626932"/>
                </a:cubicBezTo>
                <a:lnTo>
                  <a:pt x="2411383" y="4751864"/>
                </a:lnTo>
                <a:lnTo>
                  <a:pt x="2410867" y="4751864"/>
                </a:lnTo>
                <a:lnTo>
                  <a:pt x="2366641" y="4627620"/>
                </a:lnTo>
                <a:cubicBezTo>
                  <a:pt x="2366068" y="4626129"/>
                  <a:pt x="2365522" y="4624953"/>
                  <a:pt x="2365007" y="4624093"/>
                </a:cubicBezTo>
                <a:cubicBezTo>
                  <a:pt x="2364490" y="4623232"/>
                  <a:pt x="2363658" y="4622573"/>
                  <a:pt x="2362511" y="4622114"/>
                </a:cubicBezTo>
                <a:cubicBezTo>
                  <a:pt x="2361364" y="4621655"/>
                  <a:pt x="2359816" y="4621339"/>
                  <a:pt x="2357865" y="4621167"/>
                </a:cubicBezTo>
                <a:cubicBezTo>
                  <a:pt x="2355915" y="4620995"/>
                  <a:pt x="2353219" y="4620909"/>
                  <a:pt x="2349777" y="4620909"/>
                </a:cubicBezTo>
                <a:close/>
                <a:moveTo>
                  <a:pt x="1321816" y="4620909"/>
                </a:moveTo>
                <a:cubicBezTo>
                  <a:pt x="1319063" y="4620909"/>
                  <a:pt x="1316769" y="4620995"/>
                  <a:pt x="1314933" y="4621167"/>
                </a:cubicBezTo>
                <a:cubicBezTo>
                  <a:pt x="1313098" y="4621339"/>
                  <a:pt x="1311606" y="4621683"/>
                  <a:pt x="1310459" y="4622200"/>
                </a:cubicBezTo>
                <a:cubicBezTo>
                  <a:pt x="1309312" y="4622716"/>
                  <a:pt x="1308537" y="4623290"/>
                  <a:pt x="1308136" y="4623921"/>
                </a:cubicBezTo>
                <a:cubicBezTo>
                  <a:pt x="1307734" y="4624552"/>
                  <a:pt x="1307534" y="4625326"/>
                  <a:pt x="1307534" y="4626244"/>
                </a:cubicBezTo>
                <a:lnTo>
                  <a:pt x="1307534" y="4720201"/>
                </a:lnTo>
                <a:cubicBezTo>
                  <a:pt x="1307534" y="4731444"/>
                  <a:pt x="1308480" y="4740994"/>
                  <a:pt x="1310373" y="4748852"/>
                </a:cubicBezTo>
                <a:cubicBezTo>
                  <a:pt x="1312266" y="4756711"/>
                  <a:pt x="1315392" y="4763594"/>
                  <a:pt x="1319751" y="4769502"/>
                </a:cubicBezTo>
                <a:cubicBezTo>
                  <a:pt x="1324111" y="4775411"/>
                  <a:pt x="1329818" y="4780085"/>
                  <a:pt x="1336874" y="4783527"/>
                </a:cubicBezTo>
                <a:cubicBezTo>
                  <a:pt x="1343929" y="4786969"/>
                  <a:pt x="1352619" y="4788690"/>
                  <a:pt x="1362944" y="4788690"/>
                </a:cubicBezTo>
                <a:cubicBezTo>
                  <a:pt x="1371778" y="4788690"/>
                  <a:pt x="1380497" y="4786453"/>
                  <a:pt x="1389101" y="4781978"/>
                </a:cubicBezTo>
                <a:cubicBezTo>
                  <a:pt x="1397705" y="4777504"/>
                  <a:pt x="1406424" y="4770392"/>
                  <a:pt x="1415257" y="4760640"/>
                </a:cubicBezTo>
                <a:lnTo>
                  <a:pt x="1415257" y="4781118"/>
                </a:lnTo>
                <a:cubicBezTo>
                  <a:pt x="1415257" y="4782036"/>
                  <a:pt x="1415429" y="4782810"/>
                  <a:pt x="1415774" y="4783441"/>
                </a:cubicBezTo>
                <a:cubicBezTo>
                  <a:pt x="1416118" y="4784072"/>
                  <a:pt x="1416777" y="4784617"/>
                  <a:pt x="1417753" y="4785076"/>
                </a:cubicBezTo>
                <a:cubicBezTo>
                  <a:pt x="1418728" y="4785535"/>
                  <a:pt x="1420047" y="4785879"/>
                  <a:pt x="1421710" y="4786108"/>
                </a:cubicBezTo>
                <a:cubicBezTo>
                  <a:pt x="1423374" y="4786338"/>
                  <a:pt x="1425525" y="4786453"/>
                  <a:pt x="1428163" y="4786453"/>
                </a:cubicBezTo>
                <a:cubicBezTo>
                  <a:pt x="1430573" y="4786453"/>
                  <a:pt x="1432609" y="4786338"/>
                  <a:pt x="1434272" y="4786108"/>
                </a:cubicBezTo>
                <a:cubicBezTo>
                  <a:pt x="1435936" y="4785879"/>
                  <a:pt x="1437284" y="4785535"/>
                  <a:pt x="1438316" y="4785076"/>
                </a:cubicBezTo>
                <a:cubicBezTo>
                  <a:pt x="1439349" y="4784617"/>
                  <a:pt x="1440066" y="4784072"/>
                  <a:pt x="1440467" y="4783441"/>
                </a:cubicBezTo>
                <a:cubicBezTo>
                  <a:pt x="1440869" y="4782810"/>
                  <a:pt x="1441070" y="4782036"/>
                  <a:pt x="1441070" y="4781118"/>
                </a:cubicBezTo>
                <a:lnTo>
                  <a:pt x="1441070" y="4626244"/>
                </a:lnTo>
                <a:cubicBezTo>
                  <a:pt x="1441070" y="4625326"/>
                  <a:pt x="1440811" y="4624552"/>
                  <a:pt x="1440295" y="4623921"/>
                </a:cubicBezTo>
                <a:cubicBezTo>
                  <a:pt x="1439779" y="4623290"/>
                  <a:pt x="1439005" y="4622716"/>
                  <a:pt x="1437972" y="4622200"/>
                </a:cubicBezTo>
                <a:cubicBezTo>
                  <a:pt x="1436940" y="4621683"/>
                  <a:pt x="1435506" y="4621339"/>
                  <a:pt x="1433670" y="4621167"/>
                </a:cubicBezTo>
                <a:cubicBezTo>
                  <a:pt x="1431835" y="4620995"/>
                  <a:pt x="1429540" y="4620909"/>
                  <a:pt x="1426787" y="4620909"/>
                </a:cubicBezTo>
                <a:cubicBezTo>
                  <a:pt x="1423919" y="4620909"/>
                  <a:pt x="1421596" y="4620995"/>
                  <a:pt x="1419817" y="4621167"/>
                </a:cubicBezTo>
                <a:cubicBezTo>
                  <a:pt x="1418039" y="4621339"/>
                  <a:pt x="1416577" y="4621683"/>
                  <a:pt x="1415429" y="4622200"/>
                </a:cubicBezTo>
                <a:cubicBezTo>
                  <a:pt x="1414282" y="4622716"/>
                  <a:pt x="1413508" y="4623290"/>
                  <a:pt x="1413106" y="4623921"/>
                </a:cubicBezTo>
                <a:cubicBezTo>
                  <a:pt x="1412705" y="4624552"/>
                  <a:pt x="1412504" y="4625326"/>
                  <a:pt x="1412504" y="4626244"/>
                </a:cubicBezTo>
                <a:lnTo>
                  <a:pt x="1412504" y="4734484"/>
                </a:lnTo>
                <a:cubicBezTo>
                  <a:pt x="1404588" y="4744235"/>
                  <a:pt x="1397102" y="4751635"/>
                  <a:pt x="1390047" y="4756682"/>
                </a:cubicBezTo>
                <a:cubicBezTo>
                  <a:pt x="1382992" y="4761730"/>
                  <a:pt x="1375908" y="4764254"/>
                  <a:pt x="1368795" y="4764254"/>
                </a:cubicBezTo>
                <a:cubicBezTo>
                  <a:pt x="1363288" y="4764254"/>
                  <a:pt x="1358470" y="4763193"/>
                  <a:pt x="1354340" y="4761070"/>
                </a:cubicBezTo>
                <a:cubicBezTo>
                  <a:pt x="1350210" y="4758948"/>
                  <a:pt x="1346797" y="4755965"/>
                  <a:pt x="1344101" y="4752122"/>
                </a:cubicBezTo>
                <a:cubicBezTo>
                  <a:pt x="1341405" y="4748279"/>
                  <a:pt x="1339398" y="4743633"/>
                  <a:pt x="1338078" y="4738183"/>
                </a:cubicBezTo>
                <a:cubicBezTo>
                  <a:pt x="1336759" y="4732734"/>
                  <a:pt x="1336099" y="4725478"/>
                  <a:pt x="1336099" y="4716415"/>
                </a:cubicBezTo>
                <a:lnTo>
                  <a:pt x="1336099" y="4626244"/>
                </a:lnTo>
                <a:cubicBezTo>
                  <a:pt x="1336099" y="4625326"/>
                  <a:pt x="1335870" y="4624552"/>
                  <a:pt x="1335411" y="4623921"/>
                </a:cubicBezTo>
                <a:cubicBezTo>
                  <a:pt x="1334952" y="4623290"/>
                  <a:pt x="1334178" y="4622716"/>
                  <a:pt x="1333088" y="4622200"/>
                </a:cubicBezTo>
                <a:cubicBezTo>
                  <a:pt x="1331998" y="4621683"/>
                  <a:pt x="1330535" y="4621339"/>
                  <a:pt x="1328700" y="4621167"/>
                </a:cubicBezTo>
                <a:cubicBezTo>
                  <a:pt x="1326864" y="4620995"/>
                  <a:pt x="1324570" y="4620909"/>
                  <a:pt x="1321816" y="4620909"/>
                </a:cubicBezTo>
                <a:close/>
                <a:moveTo>
                  <a:pt x="2300292" y="4618500"/>
                </a:moveTo>
                <a:cubicBezTo>
                  <a:pt x="2296965" y="4618500"/>
                  <a:pt x="2293666" y="4618930"/>
                  <a:pt x="2290397" y="4619791"/>
                </a:cubicBezTo>
                <a:cubicBezTo>
                  <a:pt x="2287128" y="4620651"/>
                  <a:pt x="2283829" y="4622200"/>
                  <a:pt x="2280502" y="4624437"/>
                </a:cubicBezTo>
                <a:cubicBezTo>
                  <a:pt x="2277175" y="4626674"/>
                  <a:pt x="2273647" y="4629743"/>
                  <a:pt x="2269919" y="4633643"/>
                </a:cubicBezTo>
                <a:cubicBezTo>
                  <a:pt x="2266190" y="4637544"/>
                  <a:pt x="2262204" y="4642592"/>
                  <a:pt x="2257959" y="4648786"/>
                </a:cubicBezTo>
                <a:lnTo>
                  <a:pt x="2257959" y="4626244"/>
                </a:lnTo>
                <a:cubicBezTo>
                  <a:pt x="2257959" y="4625326"/>
                  <a:pt x="2257758" y="4624552"/>
                  <a:pt x="2257357" y="4623921"/>
                </a:cubicBezTo>
                <a:cubicBezTo>
                  <a:pt x="2256956" y="4623290"/>
                  <a:pt x="2256296" y="4622716"/>
                  <a:pt x="2255378" y="4622200"/>
                </a:cubicBezTo>
                <a:cubicBezTo>
                  <a:pt x="2254460" y="4621683"/>
                  <a:pt x="2253170" y="4621339"/>
                  <a:pt x="2251506" y="4621167"/>
                </a:cubicBezTo>
                <a:cubicBezTo>
                  <a:pt x="2249843" y="4620995"/>
                  <a:pt x="2247749" y="4620909"/>
                  <a:pt x="2245225" y="4620909"/>
                </a:cubicBezTo>
                <a:cubicBezTo>
                  <a:pt x="2242587" y="4620909"/>
                  <a:pt x="2240464" y="4620995"/>
                  <a:pt x="2238859" y="4621167"/>
                </a:cubicBezTo>
                <a:cubicBezTo>
                  <a:pt x="2237252" y="4621339"/>
                  <a:pt x="2235933" y="4621683"/>
                  <a:pt x="2234900" y="4622200"/>
                </a:cubicBezTo>
                <a:cubicBezTo>
                  <a:pt x="2233868" y="4622716"/>
                  <a:pt x="2233179" y="4623290"/>
                  <a:pt x="2232835" y="4623921"/>
                </a:cubicBezTo>
                <a:cubicBezTo>
                  <a:pt x="2232491" y="4624552"/>
                  <a:pt x="2232319" y="4625326"/>
                  <a:pt x="2232319" y="4626244"/>
                </a:cubicBezTo>
                <a:lnTo>
                  <a:pt x="2232319" y="4781118"/>
                </a:lnTo>
                <a:cubicBezTo>
                  <a:pt x="2232319" y="4782036"/>
                  <a:pt x="2232520" y="4782810"/>
                  <a:pt x="2232921" y="4783441"/>
                </a:cubicBezTo>
                <a:cubicBezTo>
                  <a:pt x="2233323" y="4784072"/>
                  <a:pt x="2234068" y="4784617"/>
                  <a:pt x="2235158" y="4785076"/>
                </a:cubicBezTo>
                <a:cubicBezTo>
                  <a:pt x="2236248" y="4785535"/>
                  <a:pt x="2237711" y="4785879"/>
                  <a:pt x="2239547" y="4786108"/>
                </a:cubicBezTo>
                <a:cubicBezTo>
                  <a:pt x="2241382" y="4786338"/>
                  <a:pt x="2243677" y="4786453"/>
                  <a:pt x="2246430" y="4786453"/>
                </a:cubicBezTo>
                <a:cubicBezTo>
                  <a:pt x="2249298" y="4786453"/>
                  <a:pt x="2251650" y="4786338"/>
                  <a:pt x="2253485" y="4786108"/>
                </a:cubicBezTo>
                <a:cubicBezTo>
                  <a:pt x="2255321" y="4785879"/>
                  <a:pt x="2256755" y="4785535"/>
                  <a:pt x="2257787" y="4785076"/>
                </a:cubicBezTo>
                <a:cubicBezTo>
                  <a:pt x="2258820" y="4784617"/>
                  <a:pt x="2259566" y="4784072"/>
                  <a:pt x="2260025" y="4783441"/>
                </a:cubicBezTo>
                <a:cubicBezTo>
                  <a:pt x="2260483" y="4782810"/>
                  <a:pt x="2260713" y="4782036"/>
                  <a:pt x="2260713" y="4781118"/>
                </a:cubicBezTo>
                <a:lnTo>
                  <a:pt x="2260713" y="4679245"/>
                </a:lnTo>
                <a:cubicBezTo>
                  <a:pt x="2264728" y="4672936"/>
                  <a:pt x="2268399" y="4667601"/>
                  <a:pt x="2271726" y="4663241"/>
                </a:cubicBezTo>
                <a:cubicBezTo>
                  <a:pt x="2275053" y="4658882"/>
                  <a:pt x="2278236" y="4655383"/>
                  <a:pt x="2281276" y="4652744"/>
                </a:cubicBezTo>
                <a:cubicBezTo>
                  <a:pt x="2284317" y="4650106"/>
                  <a:pt x="2287213" y="4648213"/>
                  <a:pt x="2289967" y="4647066"/>
                </a:cubicBezTo>
                <a:cubicBezTo>
                  <a:pt x="2292720" y="4645919"/>
                  <a:pt x="2295531" y="4645345"/>
                  <a:pt x="2298399" y="4645345"/>
                </a:cubicBezTo>
                <a:cubicBezTo>
                  <a:pt x="2300808" y="4645345"/>
                  <a:pt x="2303045" y="4645574"/>
                  <a:pt x="2305110" y="4646033"/>
                </a:cubicBezTo>
                <a:cubicBezTo>
                  <a:pt x="2307175" y="4646492"/>
                  <a:pt x="2309039" y="4646980"/>
                  <a:pt x="2310703" y="4647496"/>
                </a:cubicBezTo>
                <a:cubicBezTo>
                  <a:pt x="2312366" y="4648012"/>
                  <a:pt x="2313858" y="4648528"/>
                  <a:pt x="2315177" y="4649045"/>
                </a:cubicBezTo>
                <a:cubicBezTo>
                  <a:pt x="2316496" y="4649561"/>
                  <a:pt x="2317615" y="4649819"/>
                  <a:pt x="2318532" y="4649819"/>
                </a:cubicBezTo>
                <a:cubicBezTo>
                  <a:pt x="2319450" y="4649819"/>
                  <a:pt x="2320167" y="4649561"/>
                  <a:pt x="2320683" y="4649045"/>
                </a:cubicBezTo>
                <a:cubicBezTo>
                  <a:pt x="2321199" y="4648528"/>
                  <a:pt x="2321630" y="4647783"/>
                  <a:pt x="2321974" y="4646808"/>
                </a:cubicBezTo>
                <a:cubicBezTo>
                  <a:pt x="2322318" y="4645833"/>
                  <a:pt x="2322548" y="4644484"/>
                  <a:pt x="2322662" y="4642764"/>
                </a:cubicBezTo>
                <a:cubicBezTo>
                  <a:pt x="2322777" y="4641043"/>
                  <a:pt x="2322834" y="4638921"/>
                  <a:pt x="2322834" y="4636397"/>
                </a:cubicBezTo>
                <a:cubicBezTo>
                  <a:pt x="2322834" y="4633758"/>
                  <a:pt x="2322805" y="4631664"/>
                  <a:pt x="2322748" y="4630116"/>
                </a:cubicBezTo>
                <a:cubicBezTo>
                  <a:pt x="2322691" y="4628567"/>
                  <a:pt x="2322576" y="4627391"/>
                  <a:pt x="2322404" y="4626588"/>
                </a:cubicBezTo>
                <a:cubicBezTo>
                  <a:pt x="2322232" y="4625785"/>
                  <a:pt x="2322032" y="4625125"/>
                  <a:pt x="2321802" y="4624609"/>
                </a:cubicBezTo>
                <a:cubicBezTo>
                  <a:pt x="2321572" y="4624093"/>
                  <a:pt x="2321114" y="4623548"/>
                  <a:pt x="2320425" y="4622974"/>
                </a:cubicBezTo>
                <a:cubicBezTo>
                  <a:pt x="2319737" y="4622401"/>
                  <a:pt x="2318561" y="4621827"/>
                  <a:pt x="2316898" y="4621253"/>
                </a:cubicBezTo>
                <a:cubicBezTo>
                  <a:pt x="2315234" y="4620680"/>
                  <a:pt x="2313370" y="4620164"/>
                  <a:pt x="2311305" y="4619705"/>
                </a:cubicBezTo>
                <a:cubicBezTo>
                  <a:pt x="2309240" y="4619246"/>
                  <a:pt x="2307261" y="4618930"/>
                  <a:pt x="2305368" y="4618758"/>
                </a:cubicBezTo>
                <a:cubicBezTo>
                  <a:pt x="2303475" y="4618586"/>
                  <a:pt x="2301783" y="4618500"/>
                  <a:pt x="2300292" y="4618500"/>
                </a:cubicBezTo>
                <a:close/>
                <a:moveTo>
                  <a:pt x="2116452" y="4618500"/>
                </a:moveTo>
                <a:cubicBezTo>
                  <a:pt x="2110486" y="4618500"/>
                  <a:pt x="2104578" y="4619045"/>
                  <a:pt x="2098727" y="4620135"/>
                </a:cubicBezTo>
                <a:cubicBezTo>
                  <a:pt x="2092876" y="4621225"/>
                  <a:pt x="2087485" y="4622601"/>
                  <a:pt x="2082551" y="4624265"/>
                </a:cubicBezTo>
                <a:cubicBezTo>
                  <a:pt x="2077618" y="4625928"/>
                  <a:pt x="2073259" y="4627764"/>
                  <a:pt x="2069473" y="4629771"/>
                </a:cubicBezTo>
                <a:cubicBezTo>
                  <a:pt x="2065687" y="4631779"/>
                  <a:pt x="2063020" y="4633529"/>
                  <a:pt x="2061471" y="4635020"/>
                </a:cubicBezTo>
                <a:cubicBezTo>
                  <a:pt x="2059922" y="4636511"/>
                  <a:pt x="2058947" y="4638089"/>
                  <a:pt x="2058546" y="4639752"/>
                </a:cubicBezTo>
                <a:cubicBezTo>
                  <a:pt x="2058144" y="4641416"/>
                  <a:pt x="2057943" y="4643682"/>
                  <a:pt x="2057943" y="4646549"/>
                </a:cubicBezTo>
                <a:cubicBezTo>
                  <a:pt x="2057943" y="4648270"/>
                  <a:pt x="2058058" y="4649848"/>
                  <a:pt x="2058288" y="4651282"/>
                </a:cubicBezTo>
                <a:cubicBezTo>
                  <a:pt x="2058517" y="4652716"/>
                  <a:pt x="2058890" y="4653892"/>
                  <a:pt x="2059406" y="4654809"/>
                </a:cubicBezTo>
                <a:cubicBezTo>
                  <a:pt x="2059922" y="4655727"/>
                  <a:pt x="2060525" y="4656416"/>
                  <a:pt x="2061213" y="4656874"/>
                </a:cubicBezTo>
                <a:cubicBezTo>
                  <a:pt x="2061901" y="4657333"/>
                  <a:pt x="2062704" y="4657563"/>
                  <a:pt x="2063622" y="4657563"/>
                </a:cubicBezTo>
                <a:cubicBezTo>
                  <a:pt x="2064999" y="4657563"/>
                  <a:pt x="2067093" y="4656731"/>
                  <a:pt x="2069903" y="4655068"/>
                </a:cubicBezTo>
                <a:cubicBezTo>
                  <a:pt x="2072714" y="4653404"/>
                  <a:pt x="2076213" y="4651569"/>
                  <a:pt x="2080400" y="4649561"/>
                </a:cubicBezTo>
                <a:cubicBezTo>
                  <a:pt x="2084588" y="4647553"/>
                  <a:pt x="2089463" y="4645718"/>
                  <a:pt x="2095027" y="4644054"/>
                </a:cubicBezTo>
                <a:cubicBezTo>
                  <a:pt x="2100591" y="4642391"/>
                  <a:pt x="2106872" y="4641559"/>
                  <a:pt x="2113871" y="4641559"/>
                </a:cubicBezTo>
                <a:cubicBezTo>
                  <a:pt x="2120409" y="4641559"/>
                  <a:pt x="2125916" y="4642333"/>
                  <a:pt x="2130390" y="4643882"/>
                </a:cubicBezTo>
                <a:cubicBezTo>
                  <a:pt x="2134864" y="4645431"/>
                  <a:pt x="2138507" y="4647726"/>
                  <a:pt x="2141317" y="4650765"/>
                </a:cubicBezTo>
                <a:cubicBezTo>
                  <a:pt x="2144128" y="4653806"/>
                  <a:pt x="2146165" y="4657620"/>
                  <a:pt x="2147426" y="4662209"/>
                </a:cubicBezTo>
                <a:cubicBezTo>
                  <a:pt x="2148688" y="4666798"/>
                  <a:pt x="2149319" y="4672075"/>
                  <a:pt x="2149319" y="4678041"/>
                </a:cubicBezTo>
                <a:lnTo>
                  <a:pt x="2149319" y="4690086"/>
                </a:lnTo>
                <a:lnTo>
                  <a:pt x="2127981" y="4690086"/>
                </a:lnTo>
                <a:cubicBezTo>
                  <a:pt x="2115935" y="4690086"/>
                  <a:pt x="2105094" y="4691148"/>
                  <a:pt x="2095458" y="4693270"/>
                </a:cubicBezTo>
                <a:cubicBezTo>
                  <a:pt x="2085821" y="4695392"/>
                  <a:pt x="2077676" y="4698576"/>
                  <a:pt x="2071022" y="4702820"/>
                </a:cubicBezTo>
                <a:cubicBezTo>
                  <a:pt x="2064368" y="4707065"/>
                  <a:pt x="2059263" y="4712400"/>
                  <a:pt x="2055707" y="4718824"/>
                </a:cubicBezTo>
                <a:cubicBezTo>
                  <a:pt x="2052150" y="4725249"/>
                  <a:pt x="2050372" y="4732820"/>
                  <a:pt x="2050372" y="4741539"/>
                </a:cubicBezTo>
                <a:cubicBezTo>
                  <a:pt x="2050372" y="4748996"/>
                  <a:pt x="2051662" y="4755650"/>
                  <a:pt x="2054244" y="4761501"/>
                </a:cubicBezTo>
                <a:cubicBezTo>
                  <a:pt x="2056825" y="4767351"/>
                  <a:pt x="2060439" y="4772284"/>
                  <a:pt x="2065085" y="4776300"/>
                </a:cubicBezTo>
                <a:cubicBezTo>
                  <a:pt x="2069731" y="4780315"/>
                  <a:pt x="2075353" y="4783384"/>
                  <a:pt x="2081949" y="4785506"/>
                </a:cubicBezTo>
                <a:cubicBezTo>
                  <a:pt x="2088546" y="4787629"/>
                  <a:pt x="2095916" y="4788690"/>
                  <a:pt x="2104062" y="4788690"/>
                </a:cubicBezTo>
                <a:cubicBezTo>
                  <a:pt x="2113354" y="4788690"/>
                  <a:pt x="2122159" y="4786682"/>
                  <a:pt x="2130477" y="4782667"/>
                </a:cubicBezTo>
                <a:cubicBezTo>
                  <a:pt x="2138794" y="4778652"/>
                  <a:pt x="2146337" y="4773030"/>
                  <a:pt x="2153105" y="4765803"/>
                </a:cubicBezTo>
                <a:lnTo>
                  <a:pt x="2153105" y="4781290"/>
                </a:lnTo>
                <a:cubicBezTo>
                  <a:pt x="2153105" y="4782667"/>
                  <a:pt x="2153507" y="4783699"/>
                  <a:pt x="2154310" y="4784388"/>
                </a:cubicBezTo>
                <a:cubicBezTo>
                  <a:pt x="2155113" y="4785076"/>
                  <a:pt x="2156403" y="4785592"/>
                  <a:pt x="2158182" y="4785936"/>
                </a:cubicBezTo>
                <a:cubicBezTo>
                  <a:pt x="2159960" y="4786280"/>
                  <a:pt x="2162341" y="4786453"/>
                  <a:pt x="2165323" y="4786453"/>
                </a:cubicBezTo>
                <a:cubicBezTo>
                  <a:pt x="2168421" y="4786453"/>
                  <a:pt x="2170773" y="4786280"/>
                  <a:pt x="2172378" y="4785936"/>
                </a:cubicBezTo>
                <a:cubicBezTo>
                  <a:pt x="2173985" y="4785592"/>
                  <a:pt x="2175246" y="4785076"/>
                  <a:pt x="2176165" y="4784388"/>
                </a:cubicBezTo>
                <a:cubicBezTo>
                  <a:pt x="2177082" y="4783699"/>
                  <a:pt x="2177541" y="4782667"/>
                  <a:pt x="2177541" y="4781290"/>
                </a:cubicBezTo>
                <a:lnTo>
                  <a:pt x="2177541" y="4676836"/>
                </a:lnTo>
                <a:cubicBezTo>
                  <a:pt x="2177541" y="4667199"/>
                  <a:pt x="2176451" y="4658767"/>
                  <a:pt x="2174271" y="4651540"/>
                </a:cubicBezTo>
                <a:cubicBezTo>
                  <a:pt x="2172092" y="4644312"/>
                  <a:pt x="2168593" y="4638261"/>
                  <a:pt x="2163774" y="4633385"/>
                </a:cubicBezTo>
                <a:cubicBezTo>
                  <a:pt x="2158956" y="4628510"/>
                  <a:pt x="2152647" y="4624810"/>
                  <a:pt x="2144845" y="4622286"/>
                </a:cubicBezTo>
                <a:cubicBezTo>
                  <a:pt x="2137044" y="4619762"/>
                  <a:pt x="2127580" y="4618500"/>
                  <a:pt x="2116452" y="4618500"/>
                </a:cubicBezTo>
                <a:close/>
                <a:moveTo>
                  <a:pt x="1851007" y="4618500"/>
                </a:moveTo>
                <a:cubicBezTo>
                  <a:pt x="1842633" y="4618500"/>
                  <a:pt x="1834344" y="4620766"/>
                  <a:pt x="1826141" y="4625297"/>
                </a:cubicBezTo>
                <a:cubicBezTo>
                  <a:pt x="1817939" y="4629829"/>
                  <a:pt x="1809478" y="4636970"/>
                  <a:pt x="1800759" y="4646721"/>
                </a:cubicBezTo>
                <a:lnTo>
                  <a:pt x="1800759" y="4626244"/>
                </a:lnTo>
                <a:cubicBezTo>
                  <a:pt x="1800759" y="4625326"/>
                  <a:pt x="1800559" y="4624552"/>
                  <a:pt x="1800157" y="4623921"/>
                </a:cubicBezTo>
                <a:cubicBezTo>
                  <a:pt x="1799756" y="4623290"/>
                  <a:pt x="1799096" y="4622716"/>
                  <a:pt x="1798178" y="4622200"/>
                </a:cubicBezTo>
                <a:cubicBezTo>
                  <a:pt x="1797260" y="4621683"/>
                  <a:pt x="1795970" y="4621339"/>
                  <a:pt x="1794306" y="4621167"/>
                </a:cubicBezTo>
                <a:cubicBezTo>
                  <a:pt x="1792643" y="4620995"/>
                  <a:pt x="1790549" y="4620909"/>
                  <a:pt x="1788025" y="4620909"/>
                </a:cubicBezTo>
                <a:cubicBezTo>
                  <a:pt x="1785387" y="4620909"/>
                  <a:pt x="1783264" y="4620995"/>
                  <a:pt x="1781658" y="4621167"/>
                </a:cubicBezTo>
                <a:cubicBezTo>
                  <a:pt x="1780052" y="4621339"/>
                  <a:pt x="1778733" y="4621683"/>
                  <a:pt x="1777700" y="4622200"/>
                </a:cubicBezTo>
                <a:cubicBezTo>
                  <a:pt x="1776668" y="4622716"/>
                  <a:pt x="1775979" y="4623290"/>
                  <a:pt x="1775635" y="4623921"/>
                </a:cubicBezTo>
                <a:cubicBezTo>
                  <a:pt x="1775291" y="4624552"/>
                  <a:pt x="1775119" y="4625326"/>
                  <a:pt x="1775119" y="4626244"/>
                </a:cubicBezTo>
                <a:lnTo>
                  <a:pt x="1775119" y="4781118"/>
                </a:lnTo>
                <a:cubicBezTo>
                  <a:pt x="1775119" y="4782036"/>
                  <a:pt x="1775320" y="4782810"/>
                  <a:pt x="1775721" y="4783441"/>
                </a:cubicBezTo>
                <a:cubicBezTo>
                  <a:pt x="1776123" y="4784072"/>
                  <a:pt x="1776869" y="4784617"/>
                  <a:pt x="1777958" y="4785076"/>
                </a:cubicBezTo>
                <a:cubicBezTo>
                  <a:pt x="1779048" y="4785535"/>
                  <a:pt x="1780511" y="4785879"/>
                  <a:pt x="1782347" y="4786108"/>
                </a:cubicBezTo>
                <a:cubicBezTo>
                  <a:pt x="1784182" y="4786338"/>
                  <a:pt x="1786476" y="4786453"/>
                  <a:pt x="1789230" y="4786453"/>
                </a:cubicBezTo>
                <a:cubicBezTo>
                  <a:pt x="1792098" y="4786453"/>
                  <a:pt x="1794450" y="4786338"/>
                  <a:pt x="1796285" y="4786108"/>
                </a:cubicBezTo>
                <a:cubicBezTo>
                  <a:pt x="1798121" y="4785879"/>
                  <a:pt x="1799555" y="4785535"/>
                  <a:pt x="1800587" y="4785076"/>
                </a:cubicBezTo>
                <a:cubicBezTo>
                  <a:pt x="1801620" y="4784617"/>
                  <a:pt x="1802365" y="4784072"/>
                  <a:pt x="1802824" y="4783441"/>
                </a:cubicBezTo>
                <a:cubicBezTo>
                  <a:pt x="1803283" y="4782810"/>
                  <a:pt x="1803513" y="4782036"/>
                  <a:pt x="1803513" y="4781118"/>
                </a:cubicBezTo>
                <a:lnTo>
                  <a:pt x="1803513" y="4672878"/>
                </a:lnTo>
                <a:cubicBezTo>
                  <a:pt x="1811314" y="4663127"/>
                  <a:pt x="1818541" y="4655727"/>
                  <a:pt x="1825195" y="4650679"/>
                </a:cubicBezTo>
                <a:cubicBezTo>
                  <a:pt x="1831849" y="4645632"/>
                  <a:pt x="1838445" y="4643108"/>
                  <a:pt x="1844984" y="4643108"/>
                </a:cubicBezTo>
                <a:cubicBezTo>
                  <a:pt x="1850262" y="4643108"/>
                  <a:pt x="1854822" y="4644140"/>
                  <a:pt x="1858665" y="4646205"/>
                </a:cubicBezTo>
                <a:cubicBezTo>
                  <a:pt x="1862508" y="4648270"/>
                  <a:pt x="1865692" y="4651253"/>
                  <a:pt x="1868215" y="4655154"/>
                </a:cubicBezTo>
                <a:cubicBezTo>
                  <a:pt x="1870739" y="4659054"/>
                  <a:pt x="1872632" y="4663700"/>
                  <a:pt x="1873894" y="4669092"/>
                </a:cubicBezTo>
                <a:cubicBezTo>
                  <a:pt x="1875156" y="4674484"/>
                  <a:pt x="1875787" y="4680450"/>
                  <a:pt x="1875787" y="4686989"/>
                </a:cubicBezTo>
                <a:lnTo>
                  <a:pt x="1875787" y="4781118"/>
                </a:lnTo>
                <a:cubicBezTo>
                  <a:pt x="1875787" y="4782036"/>
                  <a:pt x="1875988" y="4782810"/>
                  <a:pt x="1876390" y="4783441"/>
                </a:cubicBezTo>
                <a:cubicBezTo>
                  <a:pt x="1876791" y="4784072"/>
                  <a:pt x="1877537" y="4784617"/>
                  <a:pt x="1878626" y="4785076"/>
                </a:cubicBezTo>
                <a:cubicBezTo>
                  <a:pt x="1879717" y="4785535"/>
                  <a:pt x="1881208" y="4785879"/>
                  <a:pt x="1883101" y="4786108"/>
                </a:cubicBezTo>
                <a:cubicBezTo>
                  <a:pt x="1884994" y="4786338"/>
                  <a:pt x="1887260" y="4786453"/>
                  <a:pt x="1889898" y="4786453"/>
                </a:cubicBezTo>
                <a:cubicBezTo>
                  <a:pt x="1892651" y="4786453"/>
                  <a:pt x="1894946" y="4786338"/>
                  <a:pt x="1896781" y="4786108"/>
                </a:cubicBezTo>
                <a:cubicBezTo>
                  <a:pt x="1898617" y="4785879"/>
                  <a:pt x="1900080" y="4785535"/>
                  <a:pt x="1901169" y="4785076"/>
                </a:cubicBezTo>
                <a:cubicBezTo>
                  <a:pt x="1902259" y="4784617"/>
                  <a:pt x="1903034" y="4784072"/>
                  <a:pt x="1903493" y="4783441"/>
                </a:cubicBezTo>
                <a:cubicBezTo>
                  <a:pt x="1903951" y="4782810"/>
                  <a:pt x="1904181" y="4782036"/>
                  <a:pt x="1904181" y="4781118"/>
                </a:cubicBezTo>
                <a:lnTo>
                  <a:pt x="1904181" y="4672878"/>
                </a:lnTo>
                <a:cubicBezTo>
                  <a:pt x="1912096" y="4663127"/>
                  <a:pt x="1919353" y="4655727"/>
                  <a:pt x="1925949" y="4650679"/>
                </a:cubicBezTo>
                <a:cubicBezTo>
                  <a:pt x="1932546" y="4645632"/>
                  <a:pt x="1939114" y="4643108"/>
                  <a:pt x="1945653" y="4643108"/>
                </a:cubicBezTo>
                <a:cubicBezTo>
                  <a:pt x="1950930" y="4643108"/>
                  <a:pt x="1955519" y="4644140"/>
                  <a:pt x="1959419" y="4646205"/>
                </a:cubicBezTo>
                <a:cubicBezTo>
                  <a:pt x="1963320" y="4648270"/>
                  <a:pt x="1966532" y="4651253"/>
                  <a:pt x="1969056" y="4655154"/>
                </a:cubicBezTo>
                <a:cubicBezTo>
                  <a:pt x="1971580" y="4659054"/>
                  <a:pt x="1973415" y="4663700"/>
                  <a:pt x="1974562" y="4669092"/>
                </a:cubicBezTo>
                <a:cubicBezTo>
                  <a:pt x="1975710" y="4674484"/>
                  <a:pt x="1976283" y="4680450"/>
                  <a:pt x="1976283" y="4686989"/>
                </a:cubicBezTo>
                <a:lnTo>
                  <a:pt x="1976283" y="4781118"/>
                </a:lnTo>
                <a:cubicBezTo>
                  <a:pt x="1976283" y="4782036"/>
                  <a:pt x="1976513" y="4782810"/>
                  <a:pt x="1976972" y="4783441"/>
                </a:cubicBezTo>
                <a:cubicBezTo>
                  <a:pt x="1977431" y="4784072"/>
                  <a:pt x="1978205" y="4784617"/>
                  <a:pt x="1979295" y="4785076"/>
                </a:cubicBezTo>
                <a:cubicBezTo>
                  <a:pt x="1980385" y="4785535"/>
                  <a:pt x="1981847" y="4785879"/>
                  <a:pt x="1983683" y="4786108"/>
                </a:cubicBezTo>
                <a:cubicBezTo>
                  <a:pt x="1985519" y="4786338"/>
                  <a:pt x="1987870" y="4786453"/>
                  <a:pt x="1990738" y="4786453"/>
                </a:cubicBezTo>
                <a:cubicBezTo>
                  <a:pt x="1993492" y="4786453"/>
                  <a:pt x="1995786" y="4786338"/>
                  <a:pt x="1997622" y="4786108"/>
                </a:cubicBezTo>
                <a:cubicBezTo>
                  <a:pt x="1999457" y="4785879"/>
                  <a:pt x="2000891" y="4785535"/>
                  <a:pt x="2001924" y="4785076"/>
                </a:cubicBezTo>
                <a:cubicBezTo>
                  <a:pt x="2002956" y="4784617"/>
                  <a:pt x="2003702" y="4784072"/>
                  <a:pt x="2004161" y="4783441"/>
                </a:cubicBezTo>
                <a:cubicBezTo>
                  <a:pt x="2004620" y="4782810"/>
                  <a:pt x="2004849" y="4782036"/>
                  <a:pt x="2004849" y="4781118"/>
                </a:cubicBezTo>
                <a:lnTo>
                  <a:pt x="2004849" y="4683203"/>
                </a:lnTo>
                <a:cubicBezTo>
                  <a:pt x="2004849" y="4674484"/>
                  <a:pt x="2003960" y="4666196"/>
                  <a:pt x="2002182" y="4658337"/>
                </a:cubicBezTo>
                <a:cubicBezTo>
                  <a:pt x="2000404" y="4650479"/>
                  <a:pt x="1997421" y="4643624"/>
                  <a:pt x="1993233" y="4637773"/>
                </a:cubicBezTo>
                <a:cubicBezTo>
                  <a:pt x="1989046" y="4631922"/>
                  <a:pt x="1983568" y="4627248"/>
                  <a:pt x="1976800" y="4623748"/>
                </a:cubicBezTo>
                <a:cubicBezTo>
                  <a:pt x="1970031" y="4620250"/>
                  <a:pt x="1961656" y="4618500"/>
                  <a:pt x="1951676" y="4618500"/>
                </a:cubicBezTo>
                <a:cubicBezTo>
                  <a:pt x="1947546" y="4618500"/>
                  <a:pt x="1943444" y="4619045"/>
                  <a:pt x="1939372" y="4620135"/>
                </a:cubicBezTo>
                <a:cubicBezTo>
                  <a:pt x="1935299" y="4621225"/>
                  <a:pt x="1931112" y="4622974"/>
                  <a:pt x="1926810" y="4625383"/>
                </a:cubicBezTo>
                <a:cubicBezTo>
                  <a:pt x="1922508" y="4627792"/>
                  <a:pt x="1918033" y="4630947"/>
                  <a:pt x="1913387" y="4634848"/>
                </a:cubicBezTo>
                <a:cubicBezTo>
                  <a:pt x="1908741" y="4638748"/>
                  <a:pt x="1903837" y="4643509"/>
                  <a:pt x="1898674" y="4649131"/>
                </a:cubicBezTo>
                <a:cubicBezTo>
                  <a:pt x="1896839" y="4644542"/>
                  <a:pt x="1894544" y="4640383"/>
                  <a:pt x="1891791" y="4636655"/>
                </a:cubicBezTo>
                <a:cubicBezTo>
                  <a:pt x="1889038" y="4632926"/>
                  <a:pt x="1885711" y="4629714"/>
                  <a:pt x="1881810" y="4627018"/>
                </a:cubicBezTo>
                <a:cubicBezTo>
                  <a:pt x="1877910" y="4624322"/>
                  <a:pt x="1873407" y="4622229"/>
                  <a:pt x="1868302" y="4620737"/>
                </a:cubicBezTo>
                <a:cubicBezTo>
                  <a:pt x="1863196" y="4619246"/>
                  <a:pt x="1857432" y="4618500"/>
                  <a:pt x="1851007" y="4618500"/>
                </a:cubicBezTo>
                <a:close/>
                <a:moveTo>
                  <a:pt x="1565257" y="4618500"/>
                </a:moveTo>
                <a:cubicBezTo>
                  <a:pt x="1556883" y="4618500"/>
                  <a:pt x="1548594" y="4620766"/>
                  <a:pt x="1540391" y="4625297"/>
                </a:cubicBezTo>
                <a:cubicBezTo>
                  <a:pt x="1532189" y="4629829"/>
                  <a:pt x="1523728" y="4636970"/>
                  <a:pt x="1515009" y="4646721"/>
                </a:cubicBezTo>
                <a:lnTo>
                  <a:pt x="1515009" y="4626244"/>
                </a:lnTo>
                <a:cubicBezTo>
                  <a:pt x="1515009" y="4625326"/>
                  <a:pt x="1514809" y="4624552"/>
                  <a:pt x="1514407" y="4623921"/>
                </a:cubicBezTo>
                <a:cubicBezTo>
                  <a:pt x="1514006" y="4623290"/>
                  <a:pt x="1513346" y="4622716"/>
                  <a:pt x="1512428" y="4622200"/>
                </a:cubicBezTo>
                <a:cubicBezTo>
                  <a:pt x="1511510" y="4621683"/>
                  <a:pt x="1510220" y="4621339"/>
                  <a:pt x="1508556" y="4621167"/>
                </a:cubicBezTo>
                <a:cubicBezTo>
                  <a:pt x="1506893" y="4620995"/>
                  <a:pt x="1504799" y="4620909"/>
                  <a:pt x="1502275" y="4620909"/>
                </a:cubicBezTo>
                <a:cubicBezTo>
                  <a:pt x="1499637" y="4620909"/>
                  <a:pt x="1497514" y="4620995"/>
                  <a:pt x="1495908" y="4621167"/>
                </a:cubicBezTo>
                <a:cubicBezTo>
                  <a:pt x="1494302" y="4621339"/>
                  <a:pt x="1492983" y="4621683"/>
                  <a:pt x="1491950" y="4622200"/>
                </a:cubicBezTo>
                <a:cubicBezTo>
                  <a:pt x="1490918" y="4622716"/>
                  <a:pt x="1490229" y="4623290"/>
                  <a:pt x="1489885" y="4623921"/>
                </a:cubicBezTo>
                <a:cubicBezTo>
                  <a:pt x="1489541" y="4624552"/>
                  <a:pt x="1489369" y="4625326"/>
                  <a:pt x="1489369" y="4626244"/>
                </a:cubicBezTo>
                <a:lnTo>
                  <a:pt x="1489369" y="4781118"/>
                </a:lnTo>
                <a:cubicBezTo>
                  <a:pt x="1489369" y="4782036"/>
                  <a:pt x="1489570" y="4782810"/>
                  <a:pt x="1489971" y="4783441"/>
                </a:cubicBezTo>
                <a:cubicBezTo>
                  <a:pt x="1490373" y="4784072"/>
                  <a:pt x="1491119" y="4784617"/>
                  <a:pt x="1492208" y="4785076"/>
                </a:cubicBezTo>
                <a:cubicBezTo>
                  <a:pt x="1493298" y="4785535"/>
                  <a:pt x="1494761" y="4785879"/>
                  <a:pt x="1496596" y="4786108"/>
                </a:cubicBezTo>
                <a:cubicBezTo>
                  <a:pt x="1498432" y="4786338"/>
                  <a:pt x="1500726" y="4786453"/>
                  <a:pt x="1503480" y="4786453"/>
                </a:cubicBezTo>
                <a:cubicBezTo>
                  <a:pt x="1506348" y="4786453"/>
                  <a:pt x="1508700" y="4786338"/>
                  <a:pt x="1510535" y="4786108"/>
                </a:cubicBezTo>
                <a:cubicBezTo>
                  <a:pt x="1512371" y="4785879"/>
                  <a:pt x="1513805" y="4785535"/>
                  <a:pt x="1514837" y="4785076"/>
                </a:cubicBezTo>
                <a:cubicBezTo>
                  <a:pt x="1515870" y="4784617"/>
                  <a:pt x="1516615" y="4784072"/>
                  <a:pt x="1517074" y="4783441"/>
                </a:cubicBezTo>
                <a:cubicBezTo>
                  <a:pt x="1517533" y="4782810"/>
                  <a:pt x="1517763" y="4782036"/>
                  <a:pt x="1517763" y="4781118"/>
                </a:cubicBezTo>
                <a:lnTo>
                  <a:pt x="1517763" y="4672878"/>
                </a:lnTo>
                <a:cubicBezTo>
                  <a:pt x="1525564" y="4663127"/>
                  <a:pt x="1532791" y="4655727"/>
                  <a:pt x="1539445" y="4650679"/>
                </a:cubicBezTo>
                <a:cubicBezTo>
                  <a:pt x="1546099" y="4645632"/>
                  <a:pt x="1552695" y="4643108"/>
                  <a:pt x="1559235" y="4643108"/>
                </a:cubicBezTo>
                <a:cubicBezTo>
                  <a:pt x="1564512" y="4643108"/>
                  <a:pt x="1569072" y="4644140"/>
                  <a:pt x="1572915" y="4646205"/>
                </a:cubicBezTo>
                <a:cubicBezTo>
                  <a:pt x="1576758" y="4648270"/>
                  <a:pt x="1579942" y="4651253"/>
                  <a:pt x="1582466" y="4655154"/>
                </a:cubicBezTo>
                <a:cubicBezTo>
                  <a:pt x="1584990" y="4659054"/>
                  <a:pt x="1586882" y="4663700"/>
                  <a:pt x="1588144" y="4669092"/>
                </a:cubicBezTo>
                <a:cubicBezTo>
                  <a:pt x="1589406" y="4674484"/>
                  <a:pt x="1590037" y="4680450"/>
                  <a:pt x="1590037" y="4686989"/>
                </a:cubicBezTo>
                <a:lnTo>
                  <a:pt x="1590037" y="4781118"/>
                </a:lnTo>
                <a:cubicBezTo>
                  <a:pt x="1590037" y="4782036"/>
                  <a:pt x="1590238" y="4782810"/>
                  <a:pt x="1590640" y="4783441"/>
                </a:cubicBezTo>
                <a:cubicBezTo>
                  <a:pt x="1591041" y="4784072"/>
                  <a:pt x="1591787" y="4784617"/>
                  <a:pt x="1592877" y="4785076"/>
                </a:cubicBezTo>
                <a:cubicBezTo>
                  <a:pt x="1593967" y="4785535"/>
                  <a:pt x="1595458" y="4785879"/>
                  <a:pt x="1597351" y="4786108"/>
                </a:cubicBezTo>
                <a:cubicBezTo>
                  <a:pt x="1599243" y="4786338"/>
                  <a:pt x="1601509" y="4786453"/>
                  <a:pt x="1604148" y="4786453"/>
                </a:cubicBezTo>
                <a:cubicBezTo>
                  <a:pt x="1606901" y="4786453"/>
                  <a:pt x="1609196" y="4786338"/>
                  <a:pt x="1611031" y="4786108"/>
                </a:cubicBezTo>
                <a:cubicBezTo>
                  <a:pt x="1612867" y="4785879"/>
                  <a:pt x="1614330" y="4785535"/>
                  <a:pt x="1615419" y="4785076"/>
                </a:cubicBezTo>
                <a:cubicBezTo>
                  <a:pt x="1616509" y="4784617"/>
                  <a:pt x="1617284" y="4784072"/>
                  <a:pt x="1617743" y="4783441"/>
                </a:cubicBezTo>
                <a:cubicBezTo>
                  <a:pt x="1618201" y="4782810"/>
                  <a:pt x="1618431" y="4782036"/>
                  <a:pt x="1618431" y="4781118"/>
                </a:cubicBezTo>
                <a:lnTo>
                  <a:pt x="1618431" y="4672878"/>
                </a:lnTo>
                <a:cubicBezTo>
                  <a:pt x="1626347" y="4663127"/>
                  <a:pt x="1633603" y="4655727"/>
                  <a:pt x="1640199" y="4650679"/>
                </a:cubicBezTo>
                <a:cubicBezTo>
                  <a:pt x="1646796" y="4645632"/>
                  <a:pt x="1653364" y="4643108"/>
                  <a:pt x="1659903" y="4643108"/>
                </a:cubicBezTo>
                <a:cubicBezTo>
                  <a:pt x="1665180" y="4643108"/>
                  <a:pt x="1669769" y="4644140"/>
                  <a:pt x="1673669" y="4646205"/>
                </a:cubicBezTo>
                <a:cubicBezTo>
                  <a:pt x="1677570" y="4648270"/>
                  <a:pt x="1680782" y="4651253"/>
                  <a:pt x="1683306" y="4655154"/>
                </a:cubicBezTo>
                <a:cubicBezTo>
                  <a:pt x="1685830" y="4659054"/>
                  <a:pt x="1687665" y="4663700"/>
                  <a:pt x="1688813" y="4669092"/>
                </a:cubicBezTo>
                <a:cubicBezTo>
                  <a:pt x="1689960" y="4674484"/>
                  <a:pt x="1690534" y="4680450"/>
                  <a:pt x="1690534" y="4686989"/>
                </a:cubicBezTo>
                <a:lnTo>
                  <a:pt x="1690534" y="4781118"/>
                </a:lnTo>
                <a:cubicBezTo>
                  <a:pt x="1690534" y="4782036"/>
                  <a:pt x="1690763" y="4782810"/>
                  <a:pt x="1691222" y="4783441"/>
                </a:cubicBezTo>
                <a:cubicBezTo>
                  <a:pt x="1691681" y="4784072"/>
                  <a:pt x="1692455" y="4784617"/>
                  <a:pt x="1693545" y="4785076"/>
                </a:cubicBezTo>
                <a:cubicBezTo>
                  <a:pt x="1694635" y="4785535"/>
                  <a:pt x="1696097" y="4785879"/>
                  <a:pt x="1697933" y="4786108"/>
                </a:cubicBezTo>
                <a:cubicBezTo>
                  <a:pt x="1699769" y="4786338"/>
                  <a:pt x="1702120" y="4786453"/>
                  <a:pt x="1704988" y="4786453"/>
                </a:cubicBezTo>
                <a:cubicBezTo>
                  <a:pt x="1707742" y="4786453"/>
                  <a:pt x="1710036" y="4786338"/>
                  <a:pt x="1711872" y="4786108"/>
                </a:cubicBezTo>
                <a:cubicBezTo>
                  <a:pt x="1713707" y="4785879"/>
                  <a:pt x="1715141" y="4785535"/>
                  <a:pt x="1716174" y="4785076"/>
                </a:cubicBezTo>
                <a:cubicBezTo>
                  <a:pt x="1717206" y="4784617"/>
                  <a:pt x="1717952" y="4784072"/>
                  <a:pt x="1718411" y="4783441"/>
                </a:cubicBezTo>
                <a:cubicBezTo>
                  <a:pt x="1718870" y="4782810"/>
                  <a:pt x="1719099" y="4782036"/>
                  <a:pt x="1719099" y="4781118"/>
                </a:cubicBezTo>
                <a:lnTo>
                  <a:pt x="1719099" y="4683203"/>
                </a:lnTo>
                <a:cubicBezTo>
                  <a:pt x="1719099" y="4674484"/>
                  <a:pt x="1718210" y="4666196"/>
                  <a:pt x="1716432" y="4658337"/>
                </a:cubicBezTo>
                <a:cubicBezTo>
                  <a:pt x="1714654" y="4650479"/>
                  <a:pt x="1711671" y="4643624"/>
                  <a:pt x="1707484" y="4637773"/>
                </a:cubicBezTo>
                <a:cubicBezTo>
                  <a:pt x="1703296" y="4631922"/>
                  <a:pt x="1697818" y="4627248"/>
                  <a:pt x="1691050" y="4623748"/>
                </a:cubicBezTo>
                <a:cubicBezTo>
                  <a:pt x="1684281" y="4620250"/>
                  <a:pt x="1675906" y="4618500"/>
                  <a:pt x="1665926" y="4618500"/>
                </a:cubicBezTo>
                <a:cubicBezTo>
                  <a:pt x="1661796" y="4618500"/>
                  <a:pt x="1657694" y="4619045"/>
                  <a:pt x="1653622" y="4620135"/>
                </a:cubicBezTo>
                <a:cubicBezTo>
                  <a:pt x="1649549" y="4621225"/>
                  <a:pt x="1645362" y="4622974"/>
                  <a:pt x="1641060" y="4625383"/>
                </a:cubicBezTo>
                <a:cubicBezTo>
                  <a:pt x="1636758" y="4627792"/>
                  <a:pt x="1632283" y="4630947"/>
                  <a:pt x="1627637" y="4634848"/>
                </a:cubicBezTo>
                <a:cubicBezTo>
                  <a:pt x="1622991" y="4638748"/>
                  <a:pt x="1618087" y="4643509"/>
                  <a:pt x="1612924" y="4649131"/>
                </a:cubicBezTo>
                <a:cubicBezTo>
                  <a:pt x="1611089" y="4644542"/>
                  <a:pt x="1608794" y="4640383"/>
                  <a:pt x="1606041" y="4636655"/>
                </a:cubicBezTo>
                <a:cubicBezTo>
                  <a:pt x="1603288" y="4632926"/>
                  <a:pt x="1599961" y="4629714"/>
                  <a:pt x="1596060" y="4627018"/>
                </a:cubicBezTo>
                <a:cubicBezTo>
                  <a:pt x="1592160" y="4624322"/>
                  <a:pt x="1587657" y="4622229"/>
                  <a:pt x="1582552" y="4620737"/>
                </a:cubicBezTo>
                <a:cubicBezTo>
                  <a:pt x="1577447" y="4619246"/>
                  <a:pt x="1571682" y="4618500"/>
                  <a:pt x="1565257" y="4618500"/>
                </a:cubicBezTo>
                <a:close/>
                <a:moveTo>
                  <a:pt x="816303" y="4562745"/>
                </a:moveTo>
                <a:cubicBezTo>
                  <a:pt x="812976" y="4562745"/>
                  <a:pt x="810424" y="4563663"/>
                  <a:pt x="808645" y="4565499"/>
                </a:cubicBezTo>
                <a:cubicBezTo>
                  <a:pt x="806867" y="4567334"/>
                  <a:pt x="805978" y="4570145"/>
                  <a:pt x="805978" y="4573931"/>
                </a:cubicBezTo>
                <a:lnTo>
                  <a:pt x="805978" y="4664618"/>
                </a:lnTo>
                <a:cubicBezTo>
                  <a:pt x="805978" y="4668863"/>
                  <a:pt x="806666" y="4671731"/>
                  <a:pt x="808043" y="4673222"/>
                </a:cubicBezTo>
                <a:cubicBezTo>
                  <a:pt x="809420" y="4674714"/>
                  <a:pt x="811714" y="4675459"/>
                  <a:pt x="814926" y="4675459"/>
                </a:cubicBezTo>
                <a:cubicBezTo>
                  <a:pt x="819286" y="4675459"/>
                  <a:pt x="823990" y="4675115"/>
                  <a:pt x="829037" y="4674427"/>
                </a:cubicBezTo>
                <a:cubicBezTo>
                  <a:pt x="834085" y="4673738"/>
                  <a:pt x="840108" y="4673394"/>
                  <a:pt x="847106" y="4673394"/>
                </a:cubicBezTo>
                <a:cubicBezTo>
                  <a:pt x="856972" y="4673394"/>
                  <a:pt x="865461" y="4674283"/>
                  <a:pt x="872574" y="4676062"/>
                </a:cubicBezTo>
                <a:cubicBezTo>
                  <a:pt x="879687" y="4677840"/>
                  <a:pt x="885566" y="4680536"/>
                  <a:pt x="890213" y="4684149"/>
                </a:cubicBezTo>
                <a:cubicBezTo>
                  <a:pt x="894859" y="4687763"/>
                  <a:pt x="898300" y="4692295"/>
                  <a:pt x="900537" y="4697744"/>
                </a:cubicBezTo>
                <a:cubicBezTo>
                  <a:pt x="902775" y="4703193"/>
                  <a:pt x="903893" y="4709474"/>
                  <a:pt x="903893" y="4716587"/>
                </a:cubicBezTo>
                <a:cubicBezTo>
                  <a:pt x="903893" y="4725077"/>
                  <a:pt x="902574" y="4732275"/>
                  <a:pt x="899935" y="4738183"/>
                </a:cubicBezTo>
                <a:cubicBezTo>
                  <a:pt x="897297" y="4744092"/>
                  <a:pt x="893654" y="4748996"/>
                  <a:pt x="889008" y="4752896"/>
                </a:cubicBezTo>
                <a:cubicBezTo>
                  <a:pt x="884362" y="4756797"/>
                  <a:pt x="878826" y="4759665"/>
                  <a:pt x="872402" y="4761501"/>
                </a:cubicBezTo>
                <a:cubicBezTo>
                  <a:pt x="865978" y="4763336"/>
                  <a:pt x="858922" y="4764254"/>
                  <a:pt x="851236" y="4764254"/>
                </a:cubicBezTo>
                <a:cubicBezTo>
                  <a:pt x="842976" y="4764254"/>
                  <a:pt x="835835" y="4763508"/>
                  <a:pt x="829812" y="4762017"/>
                </a:cubicBezTo>
                <a:cubicBezTo>
                  <a:pt x="823789" y="4760526"/>
                  <a:pt x="818741" y="4758948"/>
                  <a:pt x="814668" y="4757285"/>
                </a:cubicBezTo>
                <a:cubicBezTo>
                  <a:pt x="810596" y="4755621"/>
                  <a:pt x="807355" y="4754073"/>
                  <a:pt x="804946" y="4752638"/>
                </a:cubicBezTo>
                <a:cubicBezTo>
                  <a:pt x="802536" y="4751204"/>
                  <a:pt x="800758" y="4750487"/>
                  <a:pt x="799611" y="4750487"/>
                </a:cubicBezTo>
                <a:cubicBezTo>
                  <a:pt x="798808" y="4750487"/>
                  <a:pt x="798091" y="4750717"/>
                  <a:pt x="797460" y="4751176"/>
                </a:cubicBezTo>
                <a:cubicBezTo>
                  <a:pt x="796829" y="4751635"/>
                  <a:pt x="796284" y="4752352"/>
                  <a:pt x="795825" y="4753327"/>
                </a:cubicBezTo>
                <a:cubicBezTo>
                  <a:pt x="795366" y="4754302"/>
                  <a:pt x="795051" y="4755564"/>
                  <a:pt x="794879" y="4757112"/>
                </a:cubicBezTo>
                <a:cubicBezTo>
                  <a:pt x="794707" y="4758661"/>
                  <a:pt x="794621" y="4760411"/>
                  <a:pt x="794621" y="4762361"/>
                </a:cubicBezTo>
                <a:cubicBezTo>
                  <a:pt x="794621" y="4764426"/>
                  <a:pt x="794678" y="4766204"/>
                  <a:pt x="794793" y="4767696"/>
                </a:cubicBezTo>
                <a:cubicBezTo>
                  <a:pt x="794908" y="4769187"/>
                  <a:pt x="795108" y="4770420"/>
                  <a:pt x="795395" y="4771395"/>
                </a:cubicBezTo>
                <a:cubicBezTo>
                  <a:pt x="795682" y="4772371"/>
                  <a:pt x="795998" y="4773202"/>
                  <a:pt x="796342" y="4773890"/>
                </a:cubicBezTo>
                <a:cubicBezTo>
                  <a:pt x="796686" y="4774579"/>
                  <a:pt x="797288" y="4775325"/>
                  <a:pt x="798148" y="4776128"/>
                </a:cubicBezTo>
                <a:cubicBezTo>
                  <a:pt x="799009" y="4776931"/>
                  <a:pt x="800988" y="4778020"/>
                  <a:pt x="804085" y="4779397"/>
                </a:cubicBezTo>
                <a:cubicBezTo>
                  <a:pt x="807183" y="4780774"/>
                  <a:pt x="811141" y="4782179"/>
                  <a:pt x="815959" y="4783613"/>
                </a:cubicBezTo>
                <a:cubicBezTo>
                  <a:pt x="820777" y="4785047"/>
                  <a:pt x="826284" y="4786252"/>
                  <a:pt x="832479" y="4787227"/>
                </a:cubicBezTo>
                <a:cubicBezTo>
                  <a:pt x="838674" y="4788202"/>
                  <a:pt x="845213" y="4788690"/>
                  <a:pt x="852096" y="4788690"/>
                </a:cubicBezTo>
                <a:cubicBezTo>
                  <a:pt x="864486" y="4788690"/>
                  <a:pt x="875758" y="4787026"/>
                  <a:pt x="885910" y="4783699"/>
                </a:cubicBezTo>
                <a:cubicBezTo>
                  <a:pt x="896063" y="4780372"/>
                  <a:pt x="904811" y="4775525"/>
                  <a:pt x="912153" y="4769158"/>
                </a:cubicBezTo>
                <a:cubicBezTo>
                  <a:pt x="919495" y="4762791"/>
                  <a:pt x="925174" y="4754961"/>
                  <a:pt x="929189" y="4745669"/>
                </a:cubicBezTo>
                <a:cubicBezTo>
                  <a:pt x="933205" y="4736376"/>
                  <a:pt x="935212" y="4725765"/>
                  <a:pt x="935212" y="4713834"/>
                </a:cubicBezTo>
                <a:cubicBezTo>
                  <a:pt x="935212" y="4704197"/>
                  <a:pt x="933637" y="4695421"/>
                  <a:pt x="930488" y="4687505"/>
                </a:cubicBezTo>
                <a:cubicBezTo>
                  <a:pt x="927338" y="4679589"/>
                  <a:pt x="922697" y="4672850"/>
                  <a:pt x="916563" y="4667285"/>
                </a:cubicBezTo>
                <a:cubicBezTo>
                  <a:pt x="910429" y="4661721"/>
                  <a:pt x="902775" y="4657419"/>
                  <a:pt x="893600" y="4654379"/>
                </a:cubicBezTo>
                <a:cubicBezTo>
                  <a:pt x="884426" y="4651339"/>
                  <a:pt x="873706" y="4649819"/>
                  <a:pt x="861440" y="4649819"/>
                </a:cubicBezTo>
                <a:cubicBezTo>
                  <a:pt x="856134" y="4649819"/>
                  <a:pt x="851464" y="4649877"/>
                  <a:pt x="847430" y="4649991"/>
                </a:cubicBezTo>
                <a:cubicBezTo>
                  <a:pt x="843396" y="4650106"/>
                  <a:pt x="839445" y="4650450"/>
                  <a:pt x="835576" y="4651024"/>
                </a:cubicBezTo>
                <a:lnTo>
                  <a:pt x="835576" y="4588558"/>
                </a:lnTo>
                <a:lnTo>
                  <a:pt x="915183" y="4588558"/>
                </a:lnTo>
                <a:cubicBezTo>
                  <a:pt x="917161" y="4588558"/>
                  <a:pt x="918698" y="4587411"/>
                  <a:pt x="919797" y="4585116"/>
                </a:cubicBezTo>
                <a:cubicBezTo>
                  <a:pt x="920896" y="4582822"/>
                  <a:pt x="921446" y="4579609"/>
                  <a:pt x="921446" y="4575479"/>
                </a:cubicBezTo>
                <a:cubicBezTo>
                  <a:pt x="921446" y="4573300"/>
                  <a:pt x="921302" y="4571407"/>
                  <a:pt x="921015" y="4569801"/>
                </a:cubicBezTo>
                <a:cubicBezTo>
                  <a:pt x="920729" y="4568195"/>
                  <a:pt x="920298" y="4566875"/>
                  <a:pt x="919725" y="4565843"/>
                </a:cubicBezTo>
                <a:cubicBezTo>
                  <a:pt x="919151" y="4564810"/>
                  <a:pt x="918434" y="4564036"/>
                  <a:pt x="917574" y="4563520"/>
                </a:cubicBezTo>
                <a:cubicBezTo>
                  <a:pt x="916713" y="4563003"/>
                  <a:pt x="915824" y="4562745"/>
                  <a:pt x="914906" y="4562745"/>
                </a:cubicBezTo>
                <a:close/>
                <a:moveTo>
                  <a:pt x="1205493" y="4559476"/>
                </a:moveTo>
                <a:cubicBezTo>
                  <a:pt x="1195857" y="4559476"/>
                  <a:pt x="1186880" y="4560766"/>
                  <a:pt x="1178562" y="4563348"/>
                </a:cubicBezTo>
                <a:cubicBezTo>
                  <a:pt x="1170245" y="4565929"/>
                  <a:pt x="1163075" y="4569686"/>
                  <a:pt x="1157052" y="4574619"/>
                </a:cubicBezTo>
                <a:cubicBezTo>
                  <a:pt x="1151029" y="4579552"/>
                  <a:pt x="1146326" y="4585661"/>
                  <a:pt x="1142941" y="4592946"/>
                </a:cubicBezTo>
                <a:cubicBezTo>
                  <a:pt x="1139557" y="4600231"/>
                  <a:pt x="1137865" y="4608519"/>
                  <a:pt x="1137865" y="4617812"/>
                </a:cubicBezTo>
                <a:cubicBezTo>
                  <a:pt x="1137865" y="4626875"/>
                  <a:pt x="1139328" y="4634647"/>
                  <a:pt x="1142253" y="4641129"/>
                </a:cubicBezTo>
                <a:cubicBezTo>
                  <a:pt x="1145178" y="4647611"/>
                  <a:pt x="1148993" y="4653261"/>
                  <a:pt x="1153697" y="4658079"/>
                </a:cubicBezTo>
                <a:cubicBezTo>
                  <a:pt x="1158400" y="4662897"/>
                  <a:pt x="1163735" y="4667085"/>
                  <a:pt x="1169700" y="4670641"/>
                </a:cubicBezTo>
                <a:cubicBezTo>
                  <a:pt x="1175666" y="4674197"/>
                  <a:pt x="1181803" y="4677438"/>
                  <a:pt x="1188113" y="4680364"/>
                </a:cubicBezTo>
                <a:cubicBezTo>
                  <a:pt x="1194423" y="4683289"/>
                  <a:pt x="1200589" y="4686157"/>
                  <a:pt x="1206612" y="4688968"/>
                </a:cubicBezTo>
                <a:cubicBezTo>
                  <a:pt x="1212635" y="4691779"/>
                  <a:pt x="1217998" y="4694876"/>
                  <a:pt x="1222702" y="4698260"/>
                </a:cubicBezTo>
                <a:cubicBezTo>
                  <a:pt x="1227405" y="4701645"/>
                  <a:pt x="1231191" y="4705574"/>
                  <a:pt x="1234059" y="4710048"/>
                </a:cubicBezTo>
                <a:cubicBezTo>
                  <a:pt x="1236927" y="4714522"/>
                  <a:pt x="1238361" y="4719914"/>
                  <a:pt x="1238361" y="4726224"/>
                </a:cubicBezTo>
                <a:cubicBezTo>
                  <a:pt x="1238361" y="4732074"/>
                  <a:pt x="1237329" y="4737294"/>
                  <a:pt x="1235264" y="4741883"/>
                </a:cubicBezTo>
                <a:cubicBezTo>
                  <a:pt x="1233199" y="4746472"/>
                  <a:pt x="1230245" y="4750344"/>
                  <a:pt x="1226401" y="4753499"/>
                </a:cubicBezTo>
                <a:cubicBezTo>
                  <a:pt x="1222558" y="4756654"/>
                  <a:pt x="1217969" y="4759091"/>
                  <a:pt x="1212635" y="4760812"/>
                </a:cubicBezTo>
                <a:cubicBezTo>
                  <a:pt x="1207300" y="4762533"/>
                  <a:pt x="1201421" y="4763393"/>
                  <a:pt x="1194996" y="4763393"/>
                </a:cubicBezTo>
                <a:cubicBezTo>
                  <a:pt x="1186507" y="4763393"/>
                  <a:pt x="1179021" y="4762390"/>
                  <a:pt x="1172540" y="4760382"/>
                </a:cubicBezTo>
                <a:cubicBezTo>
                  <a:pt x="1166058" y="4758375"/>
                  <a:pt x="1160522" y="4756224"/>
                  <a:pt x="1155934" y="4753929"/>
                </a:cubicBezTo>
                <a:cubicBezTo>
                  <a:pt x="1151345" y="4751635"/>
                  <a:pt x="1147588" y="4749512"/>
                  <a:pt x="1144662" y="4747562"/>
                </a:cubicBezTo>
                <a:cubicBezTo>
                  <a:pt x="1141737" y="4745612"/>
                  <a:pt x="1139471" y="4744636"/>
                  <a:pt x="1137865" y="4744636"/>
                </a:cubicBezTo>
                <a:cubicBezTo>
                  <a:pt x="1136947" y="4744636"/>
                  <a:pt x="1136144" y="4744837"/>
                  <a:pt x="1135456" y="4745239"/>
                </a:cubicBezTo>
                <a:cubicBezTo>
                  <a:pt x="1134767" y="4745640"/>
                  <a:pt x="1134194" y="4746357"/>
                  <a:pt x="1133735" y="4747390"/>
                </a:cubicBezTo>
                <a:cubicBezTo>
                  <a:pt x="1133276" y="4748422"/>
                  <a:pt x="1132932" y="4749770"/>
                  <a:pt x="1132702" y="4751434"/>
                </a:cubicBezTo>
                <a:cubicBezTo>
                  <a:pt x="1132473" y="4753097"/>
                  <a:pt x="1132358" y="4755191"/>
                  <a:pt x="1132358" y="4757715"/>
                </a:cubicBezTo>
                <a:cubicBezTo>
                  <a:pt x="1132358" y="4761271"/>
                  <a:pt x="1132674" y="4764111"/>
                  <a:pt x="1133305" y="4766233"/>
                </a:cubicBezTo>
                <a:cubicBezTo>
                  <a:pt x="1133936" y="4768355"/>
                  <a:pt x="1134911" y="4770105"/>
                  <a:pt x="1136230" y="4771481"/>
                </a:cubicBezTo>
                <a:cubicBezTo>
                  <a:pt x="1137549" y="4772858"/>
                  <a:pt x="1139901" y="4774522"/>
                  <a:pt x="1143285" y="4776472"/>
                </a:cubicBezTo>
                <a:cubicBezTo>
                  <a:pt x="1146670" y="4778422"/>
                  <a:pt x="1150857" y="4780315"/>
                  <a:pt x="1155848" y="4782150"/>
                </a:cubicBezTo>
                <a:cubicBezTo>
                  <a:pt x="1160838" y="4783986"/>
                  <a:pt x="1166516" y="4785535"/>
                  <a:pt x="1172884" y="4786797"/>
                </a:cubicBezTo>
                <a:cubicBezTo>
                  <a:pt x="1179251" y="4788059"/>
                  <a:pt x="1186163" y="4788690"/>
                  <a:pt x="1193620" y="4788690"/>
                </a:cubicBezTo>
                <a:cubicBezTo>
                  <a:pt x="1204289" y="4788690"/>
                  <a:pt x="1214241" y="4787256"/>
                  <a:pt x="1223476" y="4784388"/>
                </a:cubicBezTo>
                <a:cubicBezTo>
                  <a:pt x="1232711" y="4781520"/>
                  <a:pt x="1240742" y="4777246"/>
                  <a:pt x="1247567" y="4771567"/>
                </a:cubicBezTo>
                <a:cubicBezTo>
                  <a:pt x="1254393" y="4765889"/>
                  <a:pt x="1259728" y="4758977"/>
                  <a:pt x="1263571" y="4750831"/>
                </a:cubicBezTo>
                <a:cubicBezTo>
                  <a:pt x="1267414" y="4742686"/>
                  <a:pt x="1269336" y="4733394"/>
                  <a:pt x="1269336" y="4722954"/>
                </a:cubicBezTo>
                <a:cubicBezTo>
                  <a:pt x="1269336" y="4714121"/>
                  <a:pt x="1267873" y="4706463"/>
                  <a:pt x="1264948" y="4699981"/>
                </a:cubicBezTo>
                <a:cubicBezTo>
                  <a:pt x="1262022" y="4693499"/>
                  <a:pt x="1258179" y="4687878"/>
                  <a:pt x="1253418" y="4683117"/>
                </a:cubicBezTo>
                <a:cubicBezTo>
                  <a:pt x="1248657" y="4678356"/>
                  <a:pt x="1243237" y="4674226"/>
                  <a:pt x="1237156" y="4670727"/>
                </a:cubicBezTo>
                <a:cubicBezTo>
                  <a:pt x="1231076" y="4667228"/>
                  <a:pt x="1224881" y="4664016"/>
                  <a:pt x="1218572" y="4661090"/>
                </a:cubicBezTo>
                <a:cubicBezTo>
                  <a:pt x="1212262" y="4658165"/>
                  <a:pt x="1206067" y="4655268"/>
                  <a:pt x="1199987" y="4652400"/>
                </a:cubicBezTo>
                <a:cubicBezTo>
                  <a:pt x="1193906" y="4649532"/>
                  <a:pt x="1188486" y="4646377"/>
                  <a:pt x="1183725" y="4642936"/>
                </a:cubicBezTo>
                <a:cubicBezTo>
                  <a:pt x="1178964" y="4639494"/>
                  <a:pt x="1175149" y="4635536"/>
                  <a:pt x="1172281" y="4631062"/>
                </a:cubicBezTo>
                <a:cubicBezTo>
                  <a:pt x="1169413" y="4626588"/>
                  <a:pt x="1167979" y="4621253"/>
                  <a:pt x="1167979" y="4615058"/>
                </a:cubicBezTo>
                <a:cubicBezTo>
                  <a:pt x="1167979" y="4610814"/>
                  <a:pt x="1168725" y="4606798"/>
                  <a:pt x="1170216" y="4603013"/>
                </a:cubicBezTo>
                <a:cubicBezTo>
                  <a:pt x="1171708" y="4599227"/>
                  <a:pt x="1173945" y="4595957"/>
                  <a:pt x="1176928" y="4593204"/>
                </a:cubicBezTo>
                <a:cubicBezTo>
                  <a:pt x="1179910" y="4590451"/>
                  <a:pt x="1183696" y="4588242"/>
                  <a:pt x="1188285" y="4586579"/>
                </a:cubicBezTo>
                <a:cubicBezTo>
                  <a:pt x="1192874" y="4584915"/>
                  <a:pt x="1198266" y="4584083"/>
                  <a:pt x="1204461" y="4584083"/>
                </a:cubicBezTo>
                <a:cubicBezTo>
                  <a:pt x="1211115" y="4584083"/>
                  <a:pt x="1217109" y="4584915"/>
                  <a:pt x="1222443" y="4586579"/>
                </a:cubicBezTo>
                <a:cubicBezTo>
                  <a:pt x="1227778" y="4588242"/>
                  <a:pt x="1232396" y="4590078"/>
                  <a:pt x="1236296" y="4592085"/>
                </a:cubicBezTo>
                <a:cubicBezTo>
                  <a:pt x="1240197" y="4594093"/>
                  <a:pt x="1243495" y="4595900"/>
                  <a:pt x="1246191" y="4597506"/>
                </a:cubicBezTo>
                <a:cubicBezTo>
                  <a:pt x="1248887" y="4599112"/>
                  <a:pt x="1250866" y="4599915"/>
                  <a:pt x="1252128" y="4599915"/>
                </a:cubicBezTo>
                <a:cubicBezTo>
                  <a:pt x="1252931" y="4599915"/>
                  <a:pt x="1253648" y="4599657"/>
                  <a:pt x="1254279" y="4599141"/>
                </a:cubicBezTo>
                <a:cubicBezTo>
                  <a:pt x="1254910" y="4598624"/>
                  <a:pt x="1255397" y="4597822"/>
                  <a:pt x="1255741" y="4596732"/>
                </a:cubicBezTo>
                <a:cubicBezTo>
                  <a:pt x="1256086" y="4595642"/>
                  <a:pt x="1256344" y="4594294"/>
                  <a:pt x="1256516" y="4592688"/>
                </a:cubicBezTo>
                <a:cubicBezTo>
                  <a:pt x="1256688" y="4591082"/>
                  <a:pt x="1256774" y="4589246"/>
                  <a:pt x="1256774" y="4587181"/>
                </a:cubicBezTo>
                <a:cubicBezTo>
                  <a:pt x="1256774" y="4585001"/>
                  <a:pt x="1256717" y="4583223"/>
                  <a:pt x="1256602" y="4581846"/>
                </a:cubicBezTo>
                <a:cubicBezTo>
                  <a:pt x="1256487" y="4580470"/>
                  <a:pt x="1256315" y="4579294"/>
                  <a:pt x="1256086" y="4578319"/>
                </a:cubicBezTo>
                <a:cubicBezTo>
                  <a:pt x="1255856" y="4577344"/>
                  <a:pt x="1255569" y="4576541"/>
                  <a:pt x="1255225" y="4575910"/>
                </a:cubicBezTo>
                <a:cubicBezTo>
                  <a:pt x="1254881" y="4575279"/>
                  <a:pt x="1254164" y="4574418"/>
                  <a:pt x="1253074" y="4573328"/>
                </a:cubicBezTo>
                <a:cubicBezTo>
                  <a:pt x="1251984" y="4572239"/>
                  <a:pt x="1249719" y="4570805"/>
                  <a:pt x="1246277" y="4569026"/>
                </a:cubicBezTo>
                <a:cubicBezTo>
                  <a:pt x="1242835" y="4567248"/>
                  <a:pt x="1238906" y="4565642"/>
                  <a:pt x="1234489" y="4564208"/>
                </a:cubicBezTo>
                <a:cubicBezTo>
                  <a:pt x="1230072" y="4562774"/>
                  <a:pt x="1225369" y="4561627"/>
                  <a:pt x="1220378" y="4560766"/>
                </a:cubicBezTo>
                <a:cubicBezTo>
                  <a:pt x="1215388" y="4559906"/>
                  <a:pt x="1210426" y="4559476"/>
                  <a:pt x="1205493" y="4559476"/>
                </a:cubicBezTo>
                <a:close/>
                <a:moveTo>
                  <a:pt x="1651629" y="4136060"/>
                </a:moveTo>
                <a:lnTo>
                  <a:pt x="1691724" y="4137436"/>
                </a:lnTo>
                <a:cubicBezTo>
                  <a:pt x="1701017" y="4137666"/>
                  <a:pt x="1708387" y="4139587"/>
                  <a:pt x="1713837" y="4143201"/>
                </a:cubicBezTo>
                <a:cubicBezTo>
                  <a:pt x="1719286" y="4146815"/>
                  <a:pt x="1722011" y="4151949"/>
                  <a:pt x="1722011" y="4158602"/>
                </a:cubicBezTo>
                <a:cubicBezTo>
                  <a:pt x="1722011" y="4162503"/>
                  <a:pt x="1721236" y="4166232"/>
                  <a:pt x="1719687" y="4169788"/>
                </a:cubicBezTo>
                <a:cubicBezTo>
                  <a:pt x="1718139" y="4173344"/>
                  <a:pt x="1715586" y="4176499"/>
                  <a:pt x="1712030" y="4179252"/>
                </a:cubicBezTo>
                <a:cubicBezTo>
                  <a:pt x="1708474" y="4182006"/>
                  <a:pt x="1703799" y="4184214"/>
                  <a:pt x="1698005" y="4185878"/>
                </a:cubicBezTo>
                <a:cubicBezTo>
                  <a:pt x="1692212" y="4187541"/>
                  <a:pt x="1685013" y="4188373"/>
                  <a:pt x="1676409" y="4188373"/>
                </a:cubicBezTo>
                <a:cubicBezTo>
                  <a:pt x="1662872" y="4188373"/>
                  <a:pt x="1652317" y="4186451"/>
                  <a:pt x="1644746" y="4182608"/>
                </a:cubicBezTo>
                <a:cubicBezTo>
                  <a:pt x="1637174" y="4178765"/>
                  <a:pt x="1633388" y="4173115"/>
                  <a:pt x="1633388" y="4165658"/>
                </a:cubicBezTo>
                <a:cubicBezTo>
                  <a:pt x="1633388" y="4163249"/>
                  <a:pt x="1633646" y="4160897"/>
                  <a:pt x="1634163" y="4158602"/>
                </a:cubicBezTo>
                <a:cubicBezTo>
                  <a:pt x="1634679" y="4156308"/>
                  <a:pt x="1635625" y="4153985"/>
                  <a:pt x="1637002" y="4151633"/>
                </a:cubicBezTo>
                <a:cubicBezTo>
                  <a:pt x="1638379" y="4149282"/>
                  <a:pt x="1640243" y="4146815"/>
                  <a:pt x="1642595" y="4144234"/>
                </a:cubicBezTo>
                <a:cubicBezTo>
                  <a:pt x="1644946" y="4141652"/>
                  <a:pt x="1647958" y="4138928"/>
                  <a:pt x="1651629" y="4136060"/>
                </a:cubicBezTo>
                <a:close/>
                <a:moveTo>
                  <a:pt x="1002957" y="4108699"/>
                </a:moveTo>
                <a:cubicBezTo>
                  <a:pt x="995844" y="4108699"/>
                  <a:pt x="990940" y="4110047"/>
                  <a:pt x="988244" y="4112743"/>
                </a:cubicBezTo>
                <a:cubicBezTo>
                  <a:pt x="985548" y="4115439"/>
                  <a:pt x="984200" y="4120859"/>
                  <a:pt x="984200" y="4129004"/>
                </a:cubicBezTo>
                <a:cubicBezTo>
                  <a:pt x="984200" y="4136920"/>
                  <a:pt x="985519" y="4142197"/>
                  <a:pt x="988158" y="4144836"/>
                </a:cubicBezTo>
                <a:cubicBezTo>
                  <a:pt x="990797" y="4147475"/>
                  <a:pt x="995557" y="4148794"/>
                  <a:pt x="1002441" y="4148794"/>
                </a:cubicBezTo>
                <a:cubicBezTo>
                  <a:pt x="1009553" y="4148794"/>
                  <a:pt x="1014458" y="4147446"/>
                  <a:pt x="1017154" y="4144750"/>
                </a:cubicBezTo>
                <a:cubicBezTo>
                  <a:pt x="1019849" y="4142054"/>
                  <a:pt x="1021198" y="4136633"/>
                  <a:pt x="1021198" y="4128488"/>
                </a:cubicBezTo>
                <a:cubicBezTo>
                  <a:pt x="1021198" y="4120572"/>
                  <a:pt x="1019878" y="4115295"/>
                  <a:pt x="1017240" y="4112657"/>
                </a:cubicBezTo>
                <a:cubicBezTo>
                  <a:pt x="1014601" y="4110018"/>
                  <a:pt x="1009840" y="4108699"/>
                  <a:pt x="1002957" y="4108699"/>
                </a:cubicBezTo>
                <a:close/>
                <a:moveTo>
                  <a:pt x="1674344" y="4002352"/>
                </a:moveTo>
                <a:cubicBezTo>
                  <a:pt x="1685013" y="4002352"/>
                  <a:pt x="1693244" y="4005306"/>
                  <a:pt x="1699038" y="4011214"/>
                </a:cubicBezTo>
                <a:cubicBezTo>
                  <a:pt x="1704831" y="4017122"/>
                  <a:pt x="1707728" y="4025353"/>
                  <a:pt x="1707728" y="4035908"/>
                </a:cubicBezTo>
                <a:cubicBezTo>
                  <a:pt x="1707728" y="4040382"/>
                  <a:pt x="1707068" y="4044684"/>
                  <a:pt x="1705749" y="4048814"/>
                </a:cubicBezTo>
                <a:cubicBezTo>
                  <a:pt x="1704430" y="4052944"/>
                  <a:pt x="1702422" y="4056586"/>
                  <a:pt x="1699726" y="4059741"/>
                </a:cubicBezTo>
                <a:cubicBezTo>
                  <a:pt x="1697030" y="4062896"/>
                  <a:pt x="1693617" y="4065363"/>
                  <a:pt x="1689487" y="4067141"/>
                </a:cubicBezTo>
                <a:cubicBezTo>
                  <a:pt x="1685357" y="4068919"/>
                  <a:pt x="1680481" y="4069808"/>
                  <a:pt x="1674860" y="4069808"/>
                </a:cubicBezTo>
                <a:cubicBezTo>
                  <a:pt x="1664420" y="4069808"/>
                  <a:pt x="1656304" y="4066883"/>
                  <a:pt x="1650510" y="4061032"/>
                </a:cubicBezTo>
                <a:cubicBezTo>
                  <a:pt x="1644717" y="4055181"/>
                  <a:pt x="1641820" y="4047150"/>
                  <a:pt x="1641820" y="4036940"/>
                </a:cubicBezTo>
                <a:cubicBezTo>
                  <a:pt x="1641820" y="4032351"/>
                  <a:pt x="1642480" y="4027963"/>
                  <a:pt x="1643799" y="4023776"/>
                </a:cubicBezTo>
                <a:cubicBezTo>
                  <a:pt x="1645118" y="4019589"/>
                  <a:pt x="1647126" y="4015889"/>
                  <a:pt x="1649822" y="4012677"/>
                </a:cubicBezTo>
                <a:cubicBezTo>
                  <a:pt x="1652518" y="4009464"/>
                  <a:pt x="1655902" y="4006940"/>
                  <a:pt x="1659975" y="4005105"/>
                </a:cubicBezTo>
                <a:cubicBezTo>
                  <a:pt x="1664047" y="4003269"/>
                  <a:pt x="1668837" y="4002352"/>
                  <a:pt x="1674344" y="4002352"/>
                </a:cubicBezTo>
                <a:close/>
                <a:moveTo>
                  <a:pt x="1560630" y="3982734"/>
                </a:moveTo>
                <a:cubicBezTo>
                  <a:pt x="1557876" y="3982734"/>
                  <a:pt x="1555582" y="3982849"/>
                  <a:pt x="1553746" y="3983078"/>
                </a:cubicBezTo>
                <a:cubicBezTo>
                  <a:pt x="1551911" y="3983308"/>
                  <a:pt x="1550448" y="3983652"/>
                  <a:pt x="1549358" y="3984111"/>
                </a:cubicBezTo>
                <a:cubicBezTo>
                  <a:pt x="1548269" y="3984570"/>
                  <a:pt x="1547523" y="3985143"/>
                  <a:pt x="1547121" y="3985832"/>
                </a:cubicBezTo>
                <a:cubicBezTo>
                  <a:pt x="1546720" y="3986520"/>
                  <a:pt x="1546519" y="3987266"/>
                  <a:pt x="1546519" y="3988069"/>
                </a:cubicBezTo>
                <a:lnTo>
                  <a:pt x="1546519" y="4142943"/>
                </a:lnTo>
                <a:cubicBezTo>
                  <a:pt x="1546519" y="4143861"/>
                  <a:pt x="1546720" y="4144635"/>
                  <a:pt x="1547121" y="4145266"/>
                </a:cubicBezTo>
                <a:cubicBezTo>
                  <a:pt x="1547523" y="4145897"/>
                  <a:pt x="1548269" y="4146442"/>
                  <a:pt x="1549358" y="4146901"/>
                </a:cubicBezTo>
                <a:cubicBezTo>
                  <a:pt x="1550448" y="4147360"/>
                  <a:pt x="1551911" y="4147704"/>
                  <a:pt x="1553746" y="4147933"/>
                </a:cubicBezTo>
                <a:cubicBezTo>
                  <a:pt x="1555582" y="4148163"/>
                  <a:pt x="1557876" y="4148278"/>
                  <a:pt x="1560630" y="4148278"/>
                </a:cubicBezTo>
                <a:cubicBezTo>
                  <a:pt x="1563498" y="4148278"/>
                  <a:pt x="1565850" y="4148163"/>
                  <a:pt x="1567685" y="4147933"/>
                </a:cubicBezTo>
                <a:cubicBezTo>
                  <a:pt x="1569521" y="4147704"/>
                  <a:pt x="1570955" y="4147360"/>
                  <a:pt x="1571987" y="4146901"/>
                </a:cubicBezTo>
                <a:cubicBezTo>
                  <a:pt x="1573020" y="4146442"/>
                  <a:pt x="1573765" y="4145897"/>
                  <a:pt x="1574224" y="4145266"/>
                </a:cubicBezTo>
                <a:cubicBezTo>
                  <a:pt x="1574683" y="4144635"/>
                  <a:pt x="1574913" y="4143861"/>
                  <a:pt x="1574913" y="4142943"/>
                </a:cubicBezTo>
                <a:lnTo>
                  <a:pt x="1574913" y="3988069"/>
                </a:lnTo>
                <a:cubicBezTo>
                  <a:pt x="1574913" y="3987266"/>
                  <a:pt x="1574683" y="3986520"/>
                  <a:pt x="1574224" y="3985832"/>
                </a:cubicBezTo>
                <a:cubicBezTo>
                  <a:pt x="1573765" y="3985143"/>
                  <a:pt x="1573020" y="3984570"/>
                  <a:pt x="1571987" y="3984111"/>
                </a:cubicBezTo>
                <a:cubicBezTo>
                  <a:pt x="1570955" y="3983652"/>
                  <a:pt x="1569521" y="3983308"/>
                  <a:pt x="1567685" y="3983078"/>
                </a:cubicBezTo>
                <a:cubicBezTo>
                  <a:pt x="1565850" y="3982849"/>
                  <a:pt x="1563498" y="3982734"/>
                  <a:pt x="1560630" y="3982734"/>
                </a:cubicBezTo>
                <a:close/>
                <a:moveTo>
                  <a:pt x="1674860" y="3980669"/>
                </a:moveTo>
                <a:cubicBezTo>
                  <a:pt x="1666141" y="3980669"/>
                  <a:pt x="1658082" y="3981960"/>
                  <a:pt x="1650682" y="3984541"/>
                </a:cubicBezTo>
                <a:cubicBezTo>
                  <a:pt x="1643283" y="3987122"/>
                  <a:pt x="1636945" y="3990822"/>
                  <a:pt x="1631667" y="3995640"/>
                </a:cubicBezTo>
                <a:cubicBezTo>
                  <a:pt x="1626390" y="4000459"/>
                  <a:pt x="1622260" y="4006367"/>
                  <a:pt x="1619277" y="4013365"/>
                </a:cubicBezTo>
                <a:cubicBezTo>
                  <a:pt x="1616295" y="4020363"/>
                  <a:pt x="1614803" y="4028279"/>
                  <a:pt x="1614803" y="4037112"/>
                </a:cubicBezTo>
                <a:cubicBezTo>
                  <a:pt x="1614803" y="4044684"/>
                  <a:pt x="1615836" y="4051137"/>
                  <a:pt x="1617901" y="4056472"/>
                </a:cubicBezTo>
                <a:cubicBezTo>
                  <a:pt x="1619966" y="4061806"/>
                  <a:pt x="1622776" y="4066596"/>
                  <a:pt x="1626333" y="4070841"/>
                </a:cubicBezTo>
                <a:cubicBezTo>
                  <a:pt x="1622088" y="4075200"/>
                  <a:pt x="1618532" y="4080133"/>
                  <a:pt x="1615664" y="4085640"/>
                </a:cubicBezTo>
                <a:cubicBezTo>
                  <a:pt x="1612796" y="4091146"/>
                  <a:pt x="1611362" y="4097398"/>
                  <a:pt x="1611362" y="4104397"/>
                </a:cubicBezTo>
                <a:cubicBezTo>
                  <a:pt x="1611362" y="4109444"/>
                  <a:pt x="1612710" y="4114148"/>
                  <a:pt x="1615406" y="4118507"/>
                </a:cubicBezTo>
                <a:cubicBezTo>
                  <a:pt x="1618101" y="4122867"/>
                  <a:pt x="1622260" y="4126480"/>
                  <a:pt x="1627881" y="4129349"/>
                </a:cubicBezTo>
                <a:cubicBezTo>
                  <a:pt x="1624210" y="4132217"/>
                  <a:pt x="1620969" y="4135113"/>
                  <a:pt x="1618159" y="4138039"/>
                </a:cubicBezTo>
                <a:cubicBezTo>
                  <a:pt x="1615348" y="4140964"/>
                  <a:pt x="1612996" y="4144033"/>
                  <a:pt x="1611104" y="4147245"/>
                </a:cubicBezTo>
                <a:cubicBezTo>
                  <a:pt x="1609211" y="4150457"/>
                  <a:pt x="1607805" y="4153842"/>
                  <a:pt x="1606887" y="4157398"/>
                </a:cubicBezTo>
                <a:cubicBezTo>
                  <a:pt x="1605970" y="4160954"/>
                  <a:pt x="1605511" y="4164625"/>
                  <a:pt x="1605511" y="4168411"/>
                </a:cubicBezTo>
                <a:cubicBezTo>
                  <a:pt x="1605511" y="4174377"/>
                  <a:pt x="1606773" y="4179912"/>
                  <a:pt x="1609297" y="4185017"/>
                </a:cubicBezTo>
                <a:cubicBezTo>
                  <a:pt x="1611820" y="4190122"/>
                  <a:pt x="1615893" y="4194510"/>
                  <a:pt x="1621514" y="4198181"/>
                </a:cubicBezTo>
                <a:cubicBezTo>
                  <a:pt x="1627136" y="4201853"/>
                  <a:pt x="1634335" y="4204749"/>
                  <a:pt x="1643111" y="4206872"/>
                </a:cubicBezTo>
                <a:cubicBezTo>
                  <a:pt x="1651887" y="4208994"/>
                  <a:pt x="1662527" y="4210055"/>
                  <a:pt x="1675032" y="4210055"/>
                </a:cubicBezTo>
                <a:cubicBezTo>
                  <a:pt x="1687996" y="4210055"/>
                  <a:pt x="1699238" y="4208650"/>
                  <a:pt x="1708760" y="4205839"/>
                </a:cubicBezTo>
                <a:cubicBezTo>
                  <a:pt x="1718282" y="4203029"/>
                  <a:pt x="1726112" y="4199185"/>
                  <a:pt x="1732250" y="4194310"/>
                </a:cubicBezTo>
                <a:cubicBezTo>
                  <a:pt x="1738387" y="4189434"/>
                  <a:pt x="1742947" y="4183784"/>
                  <a:pt x="1745930" y="4177359"/>
                </a:cubicBezTo>
                <a:cubicBezTo>
                  <a:pt x="1748913" y="4170935"/>
                  <a:pt x="1750404" y="4164167"/>
                  <a:pt x="1750404" y="4157054"/>
                </a:cubicBezTo>
                <a:cubicBezTo>
                  <a:pt x="1750404" y="4150285"/>
                  <a:pt x="1749085" y="4144348"/>
                  <a:pt x="1746446" y="4139243"/>
                </a:cubicBezTo>
                <a:cubicBezTo>
                  <a:pt x="1743808" y="4134138"/>
                  <a:pt x="1740137" y="4129836"/>
                  <a:pt x="1735433" y="4126337"/>
                </a:cubicBezTo>
                <a:cubicBezTo>
                  <a:pt x="1730729" y="4122838"/>
                  <a:pt x="1725165" y="4120142"/>
                  <a:pt x="1718741" y="4118249"/>
                </a:cubicBezTo>
                <a:cubicBezTo>
                  <a:pt x="1712317" y="4116356"/>
                  <a:pt x="1705261" y="4115295"/>
                  <a:pt x="1697575" y="4115066"/>
                </a:cubicBezTo>
                <a:lnTo>
                  <a:pt x="1657135" y="4113345"/>
                </a:lnTo>
                <a:cubicBezTo>
                  <a:pt x="1650941" y="4113115"/>
                  <a:pt x="1645979" y="4111681"/>
                  <a:pt x="1642250" y="4109043"/>
                </a:cubicBezTo>
                <a:cubicBezTo>
                  <a:pt x="1638522" y="4106404"/>
                  <a:pt x="1636658" y="4103077"/>
                  <a:pt x="1636658" y="4099062"/>
                </a:cubicBezTo>
                <a:cubicBezTo>
                  <a:pt x="1636658" y="4095620"/>
                  <a:pt x="1637317" y="4092580"/>
                  <a:pt x="1638637" y="4089942"/>
                </a:cubicBezTo>
                <a:cubicBezTo>
                  <a:pt x="1639956" y="4087303"/>
                  <a:pt x="1641648" y="4084951"/>
                  <a:pt x="1643713" y="4082886"/>
                </a:cubicBezTo>
                <a:cubicBezTo>
                  <a:pt x="1646811" y="4085410"/>
                  <a:pt x="1651199" y="4087504"/>
                  <a:pt x="1656877" y="4089167"/>
                </a:cubicBezTo>
                <a:cubicBezTo>
                  <a:pt x="1662556" y="4090831"/>
                  <a:pt x="1668550" y="4091663"/>
                  <a:pt x="1674860" y="4091663"/>
                </a:cubicBezTo>
                <a:cubicBezTo>
                  <a:pt x="1683808" y="4091663"/>
                  <a:pt x="1691954" y="4090401"/>
                  <a:pt x="1699296" y="4087877"/>
                </a:cubicBezTo>
                <a:cubicBezTo>
                  <a:pt x="1706638" y="4085353"/>
                  <a:pt x="1712976" y="4081710"/>
                  <a:pt x="1718311" y="4076949"/>
                </a:cubicBezTo>
                <a:cubicBezTo>
                  <a:pt x="1723645" y="4072188"/>
                  <a:pt x="1727747" y="4066366"/>
                  <a:pt x="1730615" y="4059483"/>
                </a:cubicBezTo>
                <a:cubicBezTo>
                  <a:pt x="1733483" y="4052600"/>
                  <a:pt x="1734917" y="4044684"/>
                  <a:pt x="1734917" y="4035736"/>
                </a:cubicBezTo>
                <a:cubicBezTo>
                  <a:pt x="1734917" y="4030344"/>
                  <a:pt x="1734114" y="4025153"/>
                  <a:pt x="1732508" y="4020162"/>
                </a:cubicBezTo>
                <a:cubicBezTo>
                  <a:pt x="1730901" y="4015172"/>
                  <a:pt x="1728091" y="4010612"/>
                  <a:pt x="1724076" y="4006482"/>
                </a:cubicBezTo>
                <a:lnTo>
                  <a:pt x="1746274" y="4006482"/>
                </a:lnTo>
                <a:cubicBezTo>
                  <a:pt x="1747995" y="4006482"/>
                  <a:pt x="1749400" y="4005592"/>
                  <a:pt x="1750490" y="4003814"/>
                </a:cubicBezTo>
                <a:cubicBezTo>
                  <a:pt x="1751580" y="4002036"/>
                  <a:pt x="1752125" y="3999139"/>
                  <a:pt x="1752125" y="3995124"/>
                </a:cubicBezTo>
                <a:cubicBezTo>
                  <a:pt x="1752125" y="3991224"/>
                  <a:pt x="1751638" y="3988327"/>
                  <a:pt x="1750662" y="3986434"/>
                </a:cubicBezTo>
                <a:cubicBezTo>
                  <a:pt x="1749687" y="3984541"/>
                  <a:pt x="1748225" y="3983595"/>
                  <a:pt x="1746274" y="3983595"/>
                </a:cubicBezTo>
                <a:lnTo>
                  <a:pt x="1699468" y="3983595"/>
                </a:lnTo>
                <a:cubicBezTo>
                  <a:pt x="1695911" y="3982677"/>
                  <a:pt x="1692097" y="3981960"/>
                  <a:pt x="1688024" y="3981444"/>
                </a:cubicBezTo>
                <a:cubicBezTo>
                  <a:pt x="1683952" y="3980927"/>
                  <a:pt x="1679564" y="3980669"/>
                  <a:pt x="1674860" y="3980669"/>
                </a:cubicBezTo>
                <a:close/>
                <a:moveTo>
                  <a:pt x="2127758" y="3980325"/>
                </a:moveTo>
                <a:cubicBezTo>
                  <a:pt x="2118351" y="3980325"/>
                  <a:pt x="2110119" y="3981587"/>
                  <a:pt x="2103064" y="3984111"/>
                </a:cubicBezTo>
                <a:cubicBezTo>
                  <a:pt x="2096009" y="3986635"/>
                  <a:pt x="2090129" y="3989990"/>
                  <a:pt x="2085426" y="3994178"/>
                </a:cubicBezTo>
                <a:cubicBezTo>
                  <a:pt x="2080722" y="3998365"/>
                  <a:pt x="2077194" y="4003241"/>
                  <a:pt x="2074843" y="4008805"/>
                </a:cubicBezTo>
                <a:cubicBezTo>
                  <a:pt x="2072491" y="4014369"/>
                  <a:pt x="2071315" y="4020191"/>
                  <a:pt x="2071315" y="4026271"/>
                </a:cubicBezTo>
                <a:cubicBezTo>
                  <a:pt x="2071315" y="4033154"/>
                  <a:pt x="2072434" y="4039063"/>
                  <a:pt x="2074670" y="4043996"/>
                </a:cubicBezTo>
                <a:cubicBezTo>
                  <a:pt x="2076908" y="4048929"/>
                  <a:pt x="2079862" y="4053173"/>
                  <a:pt x="2083533" y="4056730"/>
                </a:cubicBezTo>
                <a:cubicBezTo>
                  <a:pt x="2087204" y="4060286"/>
                  <a:pt x="2091362" y="4063298"/>
                  <a:pt x="2096009" y="4065764"/>
                </a:cubicBezTo>
                <a:cubicBezTo>
                  <a:pt x="2100655" y="4068231"/>
                  <a:pt x="2105416" y="4070439"/>
                  <a:pt x="2110292" y="4072389"/>
                </a:cubicBezTo>
                <a:cubicBezTo>
                  <a:pt x="2115168" y="4074339"/>
                  <a:pt x="2119899" y="4076204"/>
                  <a:pt x="2124489" y="4077982"/>
                </a:cubicBezTo>
                <a:cubicBezTo>
                  <a:pt x="2129077" y="4079760"/>
                  <a:pt x="2133207" y="4081796"/>
                  <a:pt x="2136878" y="4084091"/>
                </a:cubicBezTo>
                <a:cubicBezTo>
                  <a:pt x="2140549" y="4086385"/>
                  <a:pt x="2143503" y="4089024"/>
                  <a:pt x="2145741" y="4092007"/>
                </a:cubicBezTo>
                <a:cubicBezTo>
                  <a:pt x="2147978" y="4094989"/>
                  <a:pt x="2149096" y="4098660"/>
                  <a:pt x="2149096" y="4103020"/>
                </a:cubicBezTo>
                <a:cubicBezTo>
                  <a:pt x="2149096" y="4107265"/>
                  <a:pt x="2148322" y="4110936"/>
                  <a:pt x="2146773" y="4114033"/>
                </a:cubicBezTo>
                <a:cubicBezTo>
                  <a:pt x="2145224" y="4117131"/>
                  <a:pt x="2143016" y="4119683"/>
                  <a:pt x="2140148" y="4121691"/>
                </a:cubicBezTo>
                <a:cubicBezTo>
                  <a:pt x="2137280" y="4123698"/>
                  <a:pt x="2133895" y="4125219"/>
                  <a:pt x="2129995" y="4126251"/>
                </a:cubicBezTo>
                <a:cubicBezTo>
                  <a:pt x="2126094" y="4127284"/>
                  <a:pt x="2121735" y="4127800"/>
                  <a:pt x="2116917" y="4127800"/>
                </a:cubicBezTo>
                <a:cubicBezTo>
                  <a:pt x="2110492" y="4127800"/>
                  <a:pt x="2104814" y="4127025"/>
                  <a:pt x="2099880" y="4125477"/>
                </a:cubicBezTo>
                <a:cubicBezTo>
                  <a:pt x="2094947" y="4123928"/>
                  <a:pt x="2090674" y="4122236"/>
                  <a:pt x="2087061" y="4120400"/>
                </a:cubicBezTo>
                <a:cubicBezTo>
                  <a:pt x="2083447" y="4118565"/>
                  <a:pt x="2080407" y="4116873"/>
                  <a:pt x="2077940" y="4115324"/>
                </a:cubicBezTo>
                <a:cubicBezTo>
                  <a:pt x="2075473" y="4113775"/>
                  <a:pt x="2073609" y="4113001"/>
                  <a:pt x="2072347" y="4113001"/>
                </a:cubicBezTo>
                <a:cubicBezTo>
                  <a:pt x="2071544" y="4113001"/>
                  <a:pt x="2070827" y="4113201"/>
                  <a:pt x="2070196" y="4113603"/>
                </a:cubicBezTo>
                <a:cubicBezTo>
                  <a:pt x="2069565" y="4114004"/>
                  <a:pt x="2069078" y="4114664"/>
                  <a:pt x="2068734" y="4115582"/>
                </a:cubicBezTo>
                <a:cubicBezTo>
                  <a:pt x="2068389" y="4116500"/>
                  <a:pt x="2068103" y="4117704"/>
                  <a:pt x="2067873" y="4119196"/>
                </a:cubicBezTo>
                <a:cubicBezTo>
                  <a:pt x="2067644" y="4120687"/>
                  <a:pt x="2067529" y="4122523"/>
                  <a:pt x="2067529" y="4124702"/>
                </a:cubicBezTo>
                <a:cubicBezTo>
                  <a:pt x="2067529" y="4128259"/>
                  <a:pt x="2067816" y="4131069"/>
                  <a:pt x="2068389" y="4133134"/>
                </a:cubicBezTo>
                <a:cubicBezTo>
                  <a:pt x="2068963" y="4135199"/>
                  <a:pt x="2069881" y="4136805"/>
                  <a:pt x="2071143" y="4137953"/>
                </a:cubicBezTo>
                <a:cubicBezTo>
                  <a:pt x="2072405" y="4139100"/>
                  <a:pt x="2074412" y="4140390"/>
                  <a:pt x="2077166" y="4141824"/>
                </a:cubicBezTo>
                <a:cubicBezTo>
                  <a:pt x="2079919" y="4143259"/>
                  <a:pt x="2083275" y="4144635"/>
                  <a:pt x="2087233" y="4145954"/>
                </a:cubicBezTo>
                <a:cubicBezTo>
                  <a:pt x="2091191" y="4147274"/>
                  <a:pt x="2095665" y="4148364"/>
                  <a:pt x="2100655" y="4149224"/>
                </a:cubicBezTo>
                <a:cubicBezTo>
                  <a:pt x="2105645" y="4150084"/>
                  <a:pt x="2110894" y="4150515"/>
                  <a:pt x="2116400" y="4150515"/>
                </a:cubicBezTo>
                <a:cubicBezTo>
                  <a:pt x="2125349" y="4150515"/>
                  <a:pt x="2133552" y="4149425"/>
                  <a:pt x="2141008" y="4147245"/>
                </a:cubicBezTo>
                <a:cubicBezTo>
                  <a:pt x="2148465" y="4145065"/>
                  <a:pt x="2154890" y="4141853"/>
                  <a:pt x="2160282" y="4137609"/>
                </a:cubicBezTo>
                <a:cubicBezTo>
                  <a:pt x="2165673" y="4133364"/>
                  <a:pt x="2169832" y="4128144"/>
                  <a:pt x="2172758" y="4121949"/>
                </a:cubicBezTo>
                <a:cubicBezTo>
                  <a:pt x="2175683" y="4115754"/>
                  <a:pt x="2177146" y="4108699"/>
                  <a:pt x="2177146" y="4100783"/>
                </a:cubicBezTo>
                <a:cubicBezTo>
                  <a:pt x="2177146" y="4094129"/>
                  <a:pt x="2176027" y="4088393"/>
                  <a:pt x="2173790" y="4083575"/>
                </a:cubicBezTo>
                <a:cubicBezTo>
                  <a:pt x="2171553" y="4078756"/>
                  <a:pt x="2168599" y="4074626"/>
                  <a:pt x="2164928" y="4071185"/>
                </a:cubicBezTo>
                <a:cubicBezTo>
                  <a:pt x="2161256" y="4067743"/>
                  <a:pt x="2157041" y="4064818"/>
                  <a:pt x="2152280" y="4062408"/>
                </a:cubicBezTo>
                <a:cubicBezTo>
                  <a:pt x="2147519" y="4059999"/>
                  <a:pt x="2142700" y="4057820"/>
                  <a:pt x="2137825" y="4055869"/>
                </a:cubicBezTo>
                <a:cubicBezTo>
                  <a:pt x="2132949" y="4053919"/>
                  <a:pt x="2128159" y="4052026"/>
                  <a:pt x="2123456" y="4050191"/>
                </a:cubicBezTo>
                <a:cubicBezTo>
                  <a:pt x="2118752" y="4048355"/>
                  <a:pt x="2114565" y="4046290"/>
                  <a:pt x="2110894" y="4043996"/>
                </a:cubicBezTo>
                <a:cubicBezTo>
                  <a:pt x="2107223" y="4041701"/>
                  <a:pt x="2104240" y="4039034"/>
                  <a:pt x="2101946" y="4035994"/>
                </a:cubicBezTo>
                <a:cubicBezTo>
                  <a:pt x="2099651" y="4032954"/>
                  <a:pt x="2098504" y="4029197"/>
                  <a:pt x="2098504" y="4024722"/>
                </a:cubicBezTo>
                <a:cubicBezTo>
                  <a:pt x="2098504" y="4021510"/>
                  <a:pt x="2099106" y="4018527"/>
                  <a:pt x="2100311" y="4015774"/>
                </a:cubicBezTo>
                <a:cubicBezTo>
                  <a:pt x="2101515" y="4013021"/>
                  <a:pt x="2103293" y="4010640"/>
                  <a:pt x="2105645" y="4008633"/>
                </a:cubicBezTo>
                <a:cubicBezTo>
                  <a:pt x="2107997" y="4006625"/>
                  <a:pt x="2111009" y="4005076"/>
                  <a:pt x="2114680" y="4003986"/>
                </a:cubicBezTo>
                <a:cubicBezTo>
                  <a:pt x="2118351" y="4002897"/>
                  <a:pt x="2122595" y="4002352"/>
                  <a:pt x="2127414" y="4002352"/>
                </a:cubicBezTo>
                <a:cubicBezTo>
                  <a:pt x="2132806" y="4002352"/>
                  <a:pt x="2137595" y="4002983"/>
                  <a:pt x="2141783" y="4004245"/>
                </a:cubicBezTo>
                <a:cubicBezTo>
                  <a:pt x="2145970" y="4005506"/>
                  <a:pt x="2149612" y="4006854"/>
                  <a:pt x="2152710" y="4008289"/>
                </a:cubicBezTo>
                <a:cubicBezTo>
                  <a:pt x="2155807" y="4009722"/>
                  <a:pt x="2158332" y="4011070"/>
                  <a:pt x="2160282" y="4012332"/>
                </a:cubicBezTo>
                <a:cubicBezTo>
                  <a:pt x="2162232" y="4013594"/>
                  <a:pt x="2163723" y="4014225"/>
                  <a:pt x="2164756" y="4014225"/>
                </a:cubicBezTo>
                <a:cubicBezTo>
                  <a:pt x="2165444" y="4014225"/>
                  <a:pt x="2166075" y="4014025"/>
                  <a:pt x="2166649" y="4013623"/>
                </a:cubicBezTo>
                <a:cubicBezTo>
                  <a:pt x="2167222" y="4013222"/>
                  <a:pt x="2167710" y="4012562"/>
                  <a:pt x="2168111" y="4011644"/>
                </a:cubicBezTo>
                <a:cubicBezTo>
                  <a:pt x="2168513" y="4010726"/>
                  <a:pt x="2168800" y="4009550"/>
                  <a:pt x="2168972" y="4008116"/>
                </a:cubicBezTo>
                <a:cubicBezTo>
                  <a:pt x="2169144" y="4006682"/>
                  <a:pt x="2169230" y="4004990"/>
                  <a:pt x="2169230" y="4003040"/>
                </a:cubicBezTo>
                <a:cubicBezTo>
                  <a:pt x="2169230" y="4001204"/>
                  <a:pt x="2169144" y="3999656"/>
                  <a:pt x="2168972" y="3998394"/>
                </a:cubicBezTo>
                <a:cubicBezTo>
                  <a:pt x="2168800" y="3997132"/>
                  <a:pt x="2168628" y="3996071"/>
                  <a:pt x="2168456" y="3995210"/>
                </a:cubicBezTo>
                <a:cubicBezTo>
                  <a:pt x="2168283" y="3994350"/>
                  <a:pt x="2167997" y="3993575"/>
                  <a:pt x="2167595" y="3992887"/>
                </a:cubicBezTo>
                <a:cubicBezTo>
                  <a:pt x="2167193" y="3992199"/>
                  <a:pt x="2166390" y="3991396"/>
                  <a:pt x="2165186" y="3990478"/>
                </a:cubicBezTo>
                <a:cubicBezTo>
                  <a:pt x="2163981" y="3989560"/>
                  <a:pt x="2162203" y="3988499"/>
                  <a:pt x="2159851" y="3987294"/>
                </a:cubicBezTo>
                <a:cubicBezTo>
                  <a:pt x="2157499" y="3986090"/>
                  <a:pt x="2154660" y="3984971"/>
                  <a:pt x="2151333" y="3983939"/>
                </a:cubicBezTo>
                <a:cubicBezTo>
                  <a:pt x="2148006" y="3982906"/>
                  <a:pt x="2144278" y="3982046"/>
                  <a:pt x="2140148" y="3981358"/>
                </a:cubicBezTo>
                <a:cubicBezTo>
                  <a:pt x="2136018" y="3980669"/>
                  <a:pt x="2131888" y="3980325"/>
                  <a:pt x="2127758" y="3980325"/>
                </a:cubicBezTo>
                <a:close/>
                <a:moveTo>
                  <a:pt x="1461008" y="3980325"/>
                </a:moveTo>
                <a:cubicBezTo>
                  <a:pt x="1451601" y="3980325"/>
                  <a:pt x="1443369" y="3981587"/>
                  <a:pt x="1436314" y="3984111"/>
                </a:cubicBezTo>
                <a:cubicBezTo>
                  <a:pt x="1429259" y="3986635"/>
                  <a:pt x="1423379" y="3989990"/>
                  <a:pt x="1418676" y="3994178"/>
                </a:cubicBezTo>
                <a:cubicBezTo>
                  <a:pt x="1413972" y="3998365"/>
                  <a:pt x="1410444" y="4003241"/>
                  <a:pt x="1408093" y="4008805"/>
                </a:cubicBezTo>
                <a:cubicBezTo>
                  <a:pt x="1405741" y="4014369"/>
                  <a:pt x="1404565" y="4020191"/>
                  <a:pt x="1404565" y="4026271"/>
                </a:cubicBezTo>
                <a:cubicBezTo>
                  <a:pt x="1404565" y="4033154"/>
                  <a:pt x="1405683" y="4039063"/>
                  <a:pt x="1407920" y="4043996"/>
                </a:cubicBezTo>
                <a:cubicBezTo>
                  <a:pt x="1410158" y="4048929"/>
                  <a:pt x="1413112" y="4053173"/>
                  <a:pt x="1416783" y="4056730"/>
                </a:cubicBezTo>
                <a:cubicBezTo>
                  <a:pt x="1420454" y="4060286"/>
                  <a:pt x="1424612" y="4063298"/>
                  <a:pt x="1429259" y="4065764"/>
                </a:cubicBezTo>
                <a:cubicBezTo>
                  <a:pt x="1433905" y="4068231"/>
                  <a:pt x="1438666" y="4070439"/>
                  <a:pt x="1443542" y="4072389"/>
                </a:cubicBezTo>
                <a:cubicBezTo>
                  <a:pt x="1448417" y="4074339"/>
                  <a:pt x="1453150" y="4076204"/>
                  <a:pt x="1457738" y="4077982"/>
                </a:cubicBezTo>
                <a:cubicBezTo>
                  <a:pt x="1462327" y="4079760"/>
                  <a:pt x="1466457" y="4081796"/>
                  <a:pt x="1470128" y="4084091"/>
                </a:cubicBezTo>
                <a:cubicBezTo>
                  <a:pt x="1473799" y="4086385"/>
                  <a:pt x="1476753" y="4089024"/>
                  <a:pt x="1478991" y="4092007"/>
                </a:cubicBezTo>
                <a:cubicBezTo>
                  <a:pt x="1481228" y="4094989"/>
                  <a:pt x="1482346" y="4098660"/>
                  <a:pt x="1482346" y="4103020"/>
                </a:cubicBezTo>
                <a:cubicBezTo>
                  <a:pt x="1482346" y="4107265"/>
                  <a:pt x="1481572" y="4110936"/>
                  <a:pt x="1480023" y="4114033"/>
                </a:cubicBezTo>
                <a:cubicBezTo>
                  <a:pt x="1478474" y="4117131"/>
                  <a:pt x="1476266" y="4119683"/>
                  <a:pt x="1473398" y="4121691"/>
                </a:cubicBezTo>
                <a:cubicBezTo>
                  <a:pt x="1470530" y="4123698"/>
                  <a:pt x="1467146" y="4125219"/>
                  <a:pt x="1463245" y="4126251"/>
                </a:cubicBezTo>
                <a:cubicBezTo>
                  <a:pt x="1459344" y="4127284"/>
                  <a:pt x="1454985" y="4127800"/>
                  <a:pt x="1450167" y="4127800"/>
                </a:cubicBezTo>
                <a:cubicBezTo>
                  <a:pt x="1443742" y="4127800"/>
                  <a:pt x="1438064" y="4127025"/>
                  <a:pt x="1433131" y="4125477"/>
                </a:cubicBezTo>
                <a:cubicBezTo>
                  <a:pt x="1428198" y="4123928"/>
                  <a:pt x="1423924" y="4122236"/>
                  <a:pt x="1420310" y="4120400"/>
                </a:cubicBezTo>
                <a:cubicBezTo>
                  <a:pt x="1416697" y="4118565"/>
                  <a:pt x="1413657" y="4116873"/>
                  <a:pt x="1411190" y="4115324"/>
                </a:cubicBezTo>
                <a:cubicBezTo>
                  <a:pt x="1408724" y="4113775"/>
                  <a:pt x="1406859" y="4113001"/>
                  <a:pt x="1405597" y="4113001"/>
                </a:cubicBezTo>
                <a:cubicBezTo>
                  <a:pt x="1404794" y="4113001"/>
                  <a:pt x="1404077" y="4113201"/>
                  <a:pt x="1403446" y="4113603"/>
                </a:cubicBezTo>
                <a:cubicBezTo>
                  <a:pt x="1402815" y="4114004"/>
                  <a:pt x="1402328" y="4114664"/>
                  <a:pt x="1401984" y="4115582"/>
                </a:cubicBezTo>
                <a:cubicBezTo>
                  <a:pt x="1401639" y="4116500"/>
                  <a:pt x="1401353" y="4117704"/>
                  <a:pt x="1401123" y="4119196"/>
                </a:cubicBezTo>
                <a:cubicBezTo>
                  <a:pt x="1400894" y="4120687"/>
                  <a:pt x="1400779" y="4122523"/>
                  <a:pt x="1400779" y="4124702"/>
                </a:cubicBezTo>
                <a:cubicBezTo>
                  <a:pt x="1400779" y="4128259"/>
                  <a:pt x="1401066" y="4131069"/>
                  <a:pt x="1401639" y="4133134"/>
                </a:cubicBezTo>
                <a:cubicBezTo>
                  <a:pt x="1402213" y="4135199"/>
                  <a:pt x="1403131" y="4136805"/>
                  <a:pt x="1404393" y="4137953"/>
                </a:cubicBezTo>
                <a:cubicBezTo>
                  <a:pt x="1405655" y="4139100"/>
                  <a:pt x="1407662" y="4140390"/>
                  <a:pt x="1410416" y="4141824"/>
                </a:cubicBezTo>
                <a:cubicBezTo>
                  <a:pt x="1413169" y="4143259"/>
                  <a:pt x="1416525" y="4144635"/>
                  <a:pt x="1420482" y="4145954"/>
                </a:cubicBezTo>
                <a:cubicBezTo>
                  <a:pt x="1424440" y="4147274"/>
                  <a:pt x="1428914" y="4148364"/>
                  <a:pt x="1433905" y="4149224"/>
                </a:cubicBezTo>
                <a:cubicBezTo>
                  <a:pt x="1438895" y="4150084"/>
                  <a:pt x="1444144" y="4150515"/>
                  <a:pt x="1449650" y="4150515"/>
                </a:cubicBezTo>
                <a:cubicBezTo>
                  <a:pt x="1458599" y="4150515"/>
                  <a:pt x="1466801" y="4149425"/>
                  <a:pt x="1474258" y="4147245"/>
                </a:cubicBezTo>
                <a:cubicBezTo>
                  <a:pt x="1481715" y="4145065"/>
                  <a:pt x="1488140" y="4141853"/>
                  <a:pt x="1493532" y="4137609"/>
                </a:cubicBezTo>
                <a:cubicBezTo>
                  <a:pt x="1498923" y="4133364"/>
                  <a:pt x="1503082" y="4128144"/>
                  <a:pt x="1506008" y="4121949"/>
                </a:cubicBezTo>
                <a:cubicBezTo>
                  <a:pt x="1508933" y="4115754"/>
                  <a:pt x="1510396" y="4108699"/>
                  <a:pt x="1510396" y="4100783"/>
                </a:cubicBezTo>
                <a:cubicBezTo>
                  <a:pt x="1510396" y="4094129"/>
                  <a:pt x="1509277" y="4088393"/>
                  <a:pt x="1507040" y="4083575"/>
                </a:cubicBezTo>
                <a:cubicBezTo>
                  <a:pt x="1504803" y="4078756"/>
                  <a:pt x="1501849" y="4074626"/>
                  <a:pt x="1498178" y="4071185"/>
                </a:cubicBezTo>
                <a:cubicBezTo>
                  <a:pt x="1494507" y="4067743"/>
                  <a:pt x="1490291" y="4064818"/>
                  <a:pt x="1485530" y="4062408"/>
                </a:cubicBezTo>
                <a:cubicBezTo>
                  <a:pt x="1480769" y="4059999"/>
                  <a:pt x="1475950" y="4057820"/>
                  <a:pt x="1471075" y="4055869"/>
                </a:cubicBezTo>
                <a:cubicBezTo>
                  <a:pt x="1466199" y="4053919"/>
                  <a:pt x="1461409" y="4052026"/>
                  <a:pt x="1456706" y="4050191"/>
                </a:cubicBezTo>
                <a:cubicBezTo>
                  <a:pt x="1452002" y="4048355"/>
                  <a:pt x="1447815" y="4046290"/>
                  <a:pt x="1444144" y="4043996"/>
                </a:cubicBezTo>
                <a:cubicBezTo>
                  <a:pt x="1440473" y="4041701"/>
                  <a:pt x="1437490" y="4039034"/>
                  <a:pt x="1435196" y="4035994"/>
                </a:cubicBezTo>
                <a:cubicBezTo>
                  <a:pt x="1432901" y="4032954"/>
                  <a:pt x="1431754" y="4029197"/>
                  <a:pt x="1431754" y="4024722"/>
                </a:cubicBezTo>
                <a:cubicBezTo>
                  <a:pt x="1431754" y="4021510"/>
                  <a:pt x="1432356" y="4018527"/>
                  <a:pt x="1433561" y="4015774"/>
                </a:cubicBezTo>
                <a:cubicBezTo>
                  <a:pt x="1434765" y="4013021"/>
                  <a:pt x="1436544" y="4010640"/>
                  <a:pt x="1438895" y="4008633"/>
                </a:cubicBezTo>
                <a:cubicBezTo>
                  <a:pt x="1441247" y="4006625"/>
                  <a:pt x="1444259" y="4005076"/>
                  <a:pt x="1447930" y="4003986"/>
                </a:cubicBezTo>
                <a:cubicBezTo>
                  <a:pt x="1451601" y="4002897"/>
                  <a:pt x="1455845" y="4002352"/>
                  <a:pt x="1460664" y="4002352"/>
                </a:cubicBezTo>
                <a:cubicBezTo>
                  <a:pt x="1466056" y="4002352"/>
                  <a:pt x="1470845" y="4002983"/>
                  <a:pt x="1475033" y="4004245"/>
                </a:cubicBezTo>
                <a:cubicBezTo>
                  <a:pt x="1479220" y="4005506"/>
                  <a:pt x="1482862" y="4006854"/>
                  <a:pt x="1485960" y="4008289"/>
                </a:cubicBezTo>
                <a:cubicBezTo>
                  <a:pt x="1489057" y="4009722"/>
                  <a:pt x="1491581" y="4011070"/>
                  <a:pt x="1493532" y="4012332"/>
                </a:cubicBezTo>
                <a:cubicBezTo>
                  <a:pt x="1495482" y="4013594"/>
                  <a:pt x="1496973" y="4014225"/>
                  <a:pt x="1498006" y="4014225"/>
                </a:cubicBezTo>
                <a:cubicBezTo>
                  <a:pt x="1498694" y="4014225"/>
                  <a:pt x="1499325" y="4014025"/>
                  <a:pt x="1499899" y="4013623"/>
                </a:cubicBezTo>
                <a:cubicBezTo>
                  <a:pt x="1500472" y="4013222"/>
                  <a:pt x="1500960" y="4012562"/>
                  <a:pt x="1501361" y="4011644"/>
                </a:cubicBezTo>
                <a:cubicBezTo>
                  <a:pt x="1501763" y="4010726"/>
                  <a:pt x="1502050" y="4009550"/>
                  <a:pt x="1502222" y="4008116"/>
                </a:cubicBezTo>
                <a:cubicBezTo>
                  <a:pt x="1502394" y="4006682"/>
                  <a:pt x="1502480" y="4004990"/>
                  <a:pt x="1502480" y="4003040"/>
                </a:cubicBezTo>
                <a:cubicBezTo>
                  <a:pt x="1502480" y="4001204"/>
                  <a:pt x="1502394" y="3999656"/>
                  <a:pt x="1502222" y="3998394"/>
                </a:cubicBezTo>
                <a:cubicBezTo>
                  <a:pt x="1502050" y="3997132"/>
                  <a:pt x="1501878" y="3996071"/>
                  <a:pt x="1501705" y="3995210"/>
                </a:cubicBezTo>
                <a:cubicBezTo>
                  <a:pt x="1501533" y="3994350"/>
                  <a:pt x="1501247" y="3993575"/>
                  <a:pt x="1500845" y="3992887"/>
                </a:cubicBezTo>
                <a:cubicBezTo>
                  <a:pt x="1500444" y="3992199"/>
                  <a:pt x="1499640" y="3991396"/>
                  <a:pt x="1498436" y="3990478"/>
                </a:cubicBezTo>
                <a:cubicBezTo>
                  <a:pt x="1497231" y="3989560"/>
                  <a:pt x="1495453" y="3988499"/>
                  <a:pt x="1493101" y="3987294"/>
                </a:cubicBezTo>
                <a:cubicBezTo>
                  <a:pt x="1490750" y="3986090"/>
                  <a:pt x="1487910" y="3984971"/>
                  <a:pt x="1484583" y="3983939"/>
                </a:cubicBezTo>
                <a:cubicBezTo>
                  <a:pt x="1481256" y="3982906"/>
                  <a:pt x="1477528" y="3982046"/>
                  <a:pt x="1473398" y="3981358"/>
                </a:cubicBezTo>
                <a:cubicBezTo>
                  <a:pt x="1469268" y="3980669"/>
                  <a:pt x="1465138" y="3980325"/>
                  <a:pt x="1461008" y="3980325"/>
                </a:cubicBezTo>
                <a:close/>
                <a:moveTo>
                  <a:pt x="1310147" y="3980325"/>
                </a:moveTo>
                <a:cubicBezTo>
                  <a:pt x="1301314" y="3980325"/>
                  <a:pt x="1292566" y="3982591"/>
                  <a:pt x="1283905" y="3987122"/>
                </a:cubicBezTo>
                <a:cubicBezTo>
                  <a:pt x="1275243" y="3991654"/>
                  <a:pt x="1266553" y="3998795"/>
                  <a:pt x="1257834" y="4008547"/>
                </a:cubicBezTo>
                <a:lnTo>
                  <a:pt x="1257834" y="3988069"/>
                </a:lnTo>
                <a:cubicBezTo>
                  <a:pt x="1257834" y="3987151"/>
                  <a:pt x="1257634" y="3986377"/>
                  <a:pt x="1257232" y="3985746"/>
                </a:cubicBezTo>
                <a:cubicBezTo>
                  <a:pt x="1256831" y="3985115"/>
                  <a:pt x="1256171" y="3984541"/>
                  <a:pt x="1255253" y="3984025"/>
                </a:cubicBezTo>
                <a:cubicBezTo>
                  <a:pt x="1254335" y="3983509"/>
                  <a:pt x="1253045" y="3983164"/>
                  <a:pt x="1251381" y="3982992"/>
                </a:cubicBezTo>
                <a:cubicBezTo>
                  <a:pt x="1249718" y="3982820"/>
                  <a:pt x="1247624" y="3982734"/>
                  <a:pt x="1245100" y="3982734"/>
                </a:cubicBezTo>
                <a:cubicBezTo>
                  <a:pt x="1242462" y="3982734"/>
                  <a:pt x="1240339" y="3982820"/>
                  <a:pt x="1238733" y="3982992"/>
                </a:cubicBezTo>
                <a:cubicBezTo>
                  <a:pt x="1237127" y="3983164"/>
                  <a:pt x="1235808" y="3983509"/>
                  <a:pt x="1234775" y="3984025"/>
                </a:cubicBezTo>
                <a:cubicBezTo>
                  <a:pt x="1233743" y="3984541"/>
                  <a:pt x="1233054" y="3985115"/>
                  <a:pt x="1232710" y="3985746"/>
                </a:cubicBezTo>
                <a:cubicBezTo>
                  <a:pt x="1232366" y="3986377"/>
                  <a:pt x="1232194" y="3987151"/>
                  <a:pt x="1232194" y="3988069"/>
                </a:cubicBezTo>
                <a:lnTo>
                  <a:pt x="1232194" y="4142943"/>
                </a:lnTo>
                <a:cubicBezTo>
                  <a:pt x="1232194" y="4143861"/>
                  <a:pt x="1232395" y="4144635"/>
                  <a:pt x="1232796" y="4145266"/>
                </a:cubicBezTo>
                <a:cubicBezTo>
                  <a:pt x="1233198" y="4145897"/>
                  <a:pt x="1233943" y="4146442"/>
                  <a:pt x="1235033" y="4146901"/>
                </a:cubicBezTo>
                <a:cubicBezTo>
                  <a:pt x="1236123" y="4147360"/>
                  <a:pt x="1237586" y="4147704"/>
                  <a:pt x="1239422" y="4147933"/>
                </a:cubicBezTo>
                <a:cubicBezTo>
                  <a:pt x="1241257" y="4148163"/>
                  <a:pt x="1243551" y="4148278"/>
                  <a:pt x="1246305" y="4148278"/>
                </a:cubicBezTo>
                <a:cubicBezTo>
                  <a:pt x="1249173" y="4148278"/>
                  <a:pt x="1251525" y="4148163"/>
                  <a:pt x="1253360" y="4147933"/>
                </a:cubicBezTo>
                <a:cubicBezTo>
                  <a:pt x="1255196" y="4147704"/>
                  <a:pt x="1256630" y="4147360"/>
                  <a:pt x="1257662" y="4146901"/>
                </a:cubicBezTo>
                <a:cubicBezTo>
                  <a:pt x="1258695" y="4146442"/>
                  <a:pt x="1259440" y="4145897"/>
                  <a:pt x="1259899" y="4145266"/>
                </a:cubicBezTo>
                <a:cubicBezTo>
                  <a:pt x="1260358" y="4144635"/>
                  <a:pt x="1260588" y="4143861"/>
                  <a:pt x="1260588" y="4142943"/>
                </a:cubicBezTo>
                <a:lnTo>
                  <a:pt x="1260588" y="4034703"/>
                </a:lnTo>
                <a:cubicBezTo>
                  <a:pt x="1268389" y="4024952"/>
                  <a:pt x="1275846" y="4017552"/>
                  <a:pt x="1282958" y="4012505"/>
                </a:cubicBezTo>
                <a:cubicBezTo>
                  <a:pt x="1290071" y="4007457"/>
                  <a:pt x="1297184" y="4004933"/>
                  <a:pt x="1304297" y="4004933"/>
                </a:cubicBezTo>
                <a:cubicBezTo>
                  <a:pt x="1309803" y="4004933"/>
                  <a:pt x="1314650" y="4005965"/>
                  <a:pt x="1318838" y="4008030"/>
                </a:cubicBezTo>
                <a:cubicBezTo>
                  <a:pt x="1323025" y="4010095"/>
                  <a:pt x="1326438" y="4013078"/>
                  <a:pt x="1329076" y="4016979"/>
                </a:cubicBezTo>
                <a:cubicBezTo>
                  <a:pt x="1331715" y="4020879"/>
                  <a:pt x="1333723" y="4025525"/>
                  <a:pt x="1335099" y="4030917"/>
                </a:cubicBezTo>
                <a:cubicBezTo>
                  <a:pt x="1336476" y="4036309"/>
                  <a:pt x="1337164" y="4043422"/>
                  <a:pt x="1337164" y="4052256"/>
                </a:cubicBezTo>
                <a:lnTo>
                  <a:pt x="1337164" y="4142943"/>
                </a:lnTo>
                <a:cubicBezTo>
                  <a:pt x="1337164" y="4143861"/>
                  <a:pt x="1337394" y="4144635"/>
                  <a:pt x="1337853" y="4145266"/>
                </a:cubicBezTo>
                <a:cubicBezTo>
                  <a:pt x="1338312" y="4145897"/>
                  <a:pt x="1339057" y="4146442"/>
                  <a:pt x="1340090" y="4146901"/>
                </a:cubicBezTo>
                <a:cubicBezTo>
                  <a:pt x="1341122" y="4147360"/>
                  <a:pt x="1342556" y="4147704"/>
                  <a:pt x="1344392" y="4147933"/>
                </a:cubicBezTo>
                <a:cubicBezTo>
                  <a:pt x="1346227" y="4148163"/>
                  <a:pt x="1348579" y="4148278"/>
                  <a:pt x="1351447" y="4148278"/>
                </a:cubicBezTo>
                <a:cubicBezTo>
                  <a:pt x="1354200" y="4148278"/>
                  <a:pt x="1356495" y="4148163"/>
                  <a:pt x="1358330" y="4147933"/>
                </a:cubicBezTo>
                <a:cubicBezTo>
                  <a:pt x="1360166" y="4147704"/>
                  <a:pt x="1361600" y="4147360"/>
                  <a:pt x="1362633" y="4146901"/>
                </a:cubicBezTo>
                <a:cubicBezTo>
                  <a:pt x="1363665" y="4146442"/>
                  <a:pt x="1364411" y="4145897"/>
                  <a:pt x="1364870" y="4145266"/>
                </a:cubicBezTo>
                <a:cubicBezTo>
                  <a:pt x="1365328" y="4144635"/>
                  <a:pt x="1365558" y="4143861"/>
                  <a:pt x="1365558" y="4142943"/>
                </a:cubicBezTo>
                <a:lnTo>
                  <a:pt x="1365558" y="4048470"/>
                </a:lnTo>
                <a:cubicBezTo>
                  <a:pt x="1365558" y="4037457"/>
                  <a:pt x="1364612" y="4028021"/>
                  <a:pt x="1362719" y="4020162"/>
                </a:cubicBezTo>
                <a:cubicBezTo>
                  <a:pt x="1360826" y="4012304"/>
                  <a:pt x="1357700" y="4005449"/>
                  <a:pt x="1353340" y="3999598"/>
                </a:cubicBezTo>
                <a:cubicBezTo>
                  <a:pt x="1348981" y="3993748"/>
                  <a:pt x="1343273" y="3989073"/>
                  <a:pt x="1336218" y="3985574"/>
                </a:cubicBezTo>
                <a:cubicBezTo>
                  <a:pt x="1329163" y="3982075"/>
                  <a:pt x="1320472" y="3980325"/>
                  <a:pt x="1310147" y="3980325"/>
                </a:cubicBezTo>
                <a:close/>
                <a:moveTo>
                  <a:pt x="884109" y="3949522"/>
                </a:moveTo>
                <a:lnTo>
                  <a:pt x="884448" y="3949522"/>
                </a:lnTo>
                <a:lnTo>
                  <a:pt x="884448" y="4071701"/>
                </a:lnTo>
                <a:lnTo>
                  <a:pt x="812517" y="4071701"/>
                </a:lnTo>
                <a:close/>
                <a:moveTo>
                  <a:pt x="1986441" y="3941262"/>
                </a:moveTo>
                <a:cubicBezTo>
                  <a:pt x="1983688" y="3941262"/>
                  <a:pt x="1981393" y="3941377"/>
                  <a:pt x="1979558" y="3941607"/>
                </a:cubicBezTo>
                <a:cubicBezTo>
                  <a:pt x="1977722" y="3941836"/>
                  <a:pt x="1976260" y="3942209"/>
                  <a:pt x="1975170" y="3942725"/>
                </a:cubicBezTo>
                <a:cubicBezTo>
                  <a:pt x="1974080" y="3943241"/>
                  <a:pt x="1973334" y="3943844"/>
                  <a:pt x="1972933" y="3944532"/>
                </a:cubicBezTo>
                <a:cubicBezTo>
                  <a:pt x="1972531" y="3945220"/>
                  <a:pt x="1972330" y="3945966"/>
                  <a:pt x="1972330" y="3946769"/>
                </a:cubicBezTo>
                <a:lnTo>
                  <a:pt x="1972330" y="3983595"/>
                </a:lnTo>
                <a:lnTo>
                  <a:pt x="1950820" y="3983595"/>
                </a:lnTo>
                <a:cubicBezTo>
                  <a:pt x="1949902" y="3983595"/>
                  <a:pt x="1949070" y="3983795"/>
                  <a:pt x="1948325" y="3984197"/>
                </a:cubicBezTo>
                <a:cubicBezTo>
                  <a:pt x="1947579" y="3984598"/>
                  <a:pt x="1946977" y="3985287"/>
                  <a:pt x="1946518" y="3986262"/>
                </a:cubicBezTo>
                <a:cubicBezTo>
                  <a:pt x="1946059" y="3987237"/>
                  <a:pt x="1945686" y="3988470"/>
                  <a:pt x="1945399" y="3989962"/>
                </a:cubicBezTo>
                <a:cubicBezTo>
                  <a:pt x="1945112" y="3991453"/>
                  <a:pt x="1944969" y="3993289"/>
                  <a:pt x="1944969" y="3995468"/>
                </a:cubicBezTo>
                <a:cubicBezTo>
                  <a:pt x="1944969" y="3999598"/>
                  <a:pt x="1945485" y="4002581"/>
                  <a:pt x="1946518" y="4004417"/>
                </a:cubicBezTo>
                <a:cubicBezTo>
                  <a:pt x="1947550" y="4006252"/>
                  <a:pt x="1948927" y="4007170"/>
                  <a:pt x="1950648" y="4007170"/>
                </a:cubicBezTo>
                <a:lnTo>
                  <a:pt x="1972330" y="4007170"/>
                </a:lnTo>
                <a:lnTo>
                  <a:pt x="1972330" y="4097685"/>
                </a:lnTo>
                <a:cubicBezTo>
                  <a:pt x="1972330" y="4106634"/>
                  <a:pt x="1973162" y="4114406"/>
                  <a:pt x="1974826" y="4121003"/>
                </a:cubicBezTo>
                <a:cubicBezTo>
                  <a:pt x="1976489" y="4127599"/>
                  <a:pt x="1979156" y="4133048"/>
                  <a:pt x="1982827" y="4137350"/>
                </a:cubicBezTo>
                <a:cubicBezTo>
                  <a:pt x="1986498" y="4141652"/>
                  <a:pt x="1991202" y="4144865"/>
                  <a:pt x="1996938" y="4146987"/>
                </a:cubicBezTo>
                <a:cubicBezTo>
                  <a:pt x="2002674" y="4149109"/>
                  <a:pt x="2009557" y="4150170"/>
                  <a:pt x="2017588" y="4150170"/>
                </a:cubicBezTo>
                <a:cubicBezTo>
                  <a:pt x="2020226" y="4150170"/>
                  <a:pt x="2022865" y="4149998"/>
                  <a:pt x="2025504" y="4149654"/>
                </a:cubicBezTo>
                <a:cubicBezTo>
                  <a:pt x="2028142" y="4149310"/>
                  <a:pt x="2030638" y="4148880"/>
                  <a:pt x="2032989" y="4148364"/>
                </a:cubicBezTo>
                <a:cubicBezTo>
                  <a:pt x="2035341" y="4147847"/>
                  <a:pt x="2037435" y="4147188"/>
                  <a:pt x="2039270" y="4146385"/>
                </a:cubicBezTo>
                <a:cubicBezTo>
                  <a:pt x="2041106" y="4145582"/>
                  <a:pt x="2042482" y="4144721"/>
                  <a:pt x="2043400" y="4143803"/>
                </a:cubicBezTo>
                <a:cubicBezTo>
                  <a:pt x="2044318" y="4142886"/>
                  <a:pt x="2045006" y="4141452"/>
                  <a:pt x="2045465" y="4139501"/>
                </a:cubicBezTo>
                <a:cubicBezTo>
                  <a:pt x="2045924" y="4137551"/>
                  <a:pt x="2046154" y="4134912"/>
                  <a:pt x="2046154" y="4131586"/>
                </a:cubicBezTo>
                <a:cubicBezTo>
                  <a:pt x="2046154" y="4129521"/>
                  <a:pt x="2046039" y="4127800"/>
                  <a:pt x="2045809" y="4126423"/>
                </a:cubicBezTo>
                <a:cubicBezTo>
                  <a:pt x="2045580" y="4125047"/>
                  <a:pt x="2045322" y="4123957"/>
                  <a:pt x="2045035" y="4123154"/>
                </a:cubicBezTo>
                <a:cubicBezTo>
                  <a:pt x="2044748" y="4122350"/>
                  <a:pt x="2044347" y="4121806"/>
                  <a:pt x="2043831" y="4121519"/>
                </a:cubicBezTo>
                <a:cubicBezTo>
                  <a:pt x="2043314" y="4121232"/>
                  <a:pt x="2042769" y="4121089"/>
                  <a:pt x="2042196" y="4121089"/>
                </a:cubicBezTo>
                <a:cubicBezTo>
                  <a:pt x="2041278" y="4121089"/>
                  <a:pt x="2040245" y="4121347"/>
                  <a:pt x="2039098" y="4121863"/>
                </a:cubicBezTo>
                <a:cubicBezTo>
                  <a:pt x="2037951" y="4122379"/>
                  <a:pt x="2036575" y="4122924"/>
                  <a:pt x="2034968" y="4123498"/>
                </a:cubicBezTo>
                <a:cubicBezTo>
                  <a:pt x="2033362" y="4124071"/>
                  <a:pt x="2031526" y="4124616"/>
                  <a:pt x="2029462" y="4125133"/>
                </a:cubicBezTo>
                <a:cubicBezTo>
                  <a:pt x="2027397" y="4125649"/>
                  <a:pt x="2025045" y="4125907"/>
                  <a:pt x="2022406" y="4125907"/>
                </a:cubicBezTo>
                <a:cubicBezTo>
                  <a:pt x="2014261" y="4125907"/>
                  <a:pt x="2008611" y="4123182"/>
                  <a:pt x="2005456" y="4117733"/>
                </a:cubicBezTo>
                <a:cubicBezTo>
                  <a:pt x="2002301" y="4112284"/>
                  <a:pt x="2000724" y="4104225"/>
                  <a:pt x="2000724" y="4093555"/>
                </a:cubicBezTo>
                <a:lnTo>
                  <a:pt x="2000724" y="4007170"/>
                </a:lnTo>
                <a:lnTo>
                  <a:pt x="2040475" y="4007170"/>
                </a:lnTo>
                <a:cubicBezTo>
                  <a:pt x="2042196" y="4007170"/>
                  <a:pt x="2043572" y="4006252"/>
                  <a:pt x="2044605" y="4004417"/>
                </a:cubicBezTo>
                <a:cubicBezTo>
                  <a:pt x="2045637" y="4002581"/>
                  <a:pt x="2046154" y="3999598"/>
                  <a:pt x="2046154" y="3995468"/>
                </a:cubicBezTo>
                <a:cubicBezTo>
                  <a:pt x="2046154" y="3993289"/>
                  <a:pt x="2046039" y="3991453"/>
                  <a:pt x="2045809" y="3989962"/>
                </a:cubicBezTo>
                <a:cubicBezTo>
                  <a:pt x="2045580" y="3988470"/>
                  <a:pt x="2045207" y="3987237"/>
                  <a:pt x="2044691" y="3986262"/>
                </a:cubicBezTo>
                <a:cubicBezTo>
                  <a:pt x="2044175" y="3985287"/>
                  <a:pt x="2043572" y="3984598"/>
                  <a:pt x="2042884" y="3984197"/>
                </a:cubicBezTo>
                <a:cubicBezTo>
                  <a:pt x="2042196" y="3983795"/>
                  <a:pt x="2041393" y="3983595"/>
                  <a:pt x="2040475" y="3983595"/>
                </a:cubicBezTo>
                <a:lnTo>
                  <a:pt x="2000724" y="3983595"/>
                </a:lnTo>
                <a:lnTo>
                  <a:pt x="2000724" y="3946769"/>
                </a:lnTo>
                <a:cubicBezTo>
                  <a:pt x="2000724" y="3945966"/>
                  <a:pt x="2000494" y="3945220"/>
                  <a:pt x="2000036" y="3944532"/>
                </a:cubicBezTo>
                <a:cubicBezTo>
                  <a:pt x="1999577" y="3943844"/>
                  <a:pt x="1998831" y="3943241"/>
                  <a:pt x="1997799" y="3942725"/>
                </a:cubicBezTo>
                <a:cubicBezTo>
                  <a:pt x="1996766" y="3942209"/>
                  <a:pt x="1995332" y="3941836"/>
                  <a:pt x="1993496" y="3941607"/>
                </a:cubicBezTo>
                <a:cubicBezTo>
                  <a:pt x="1991661" y="3941377"/>
                  <a:pt x="1989309" y="3941262"/>
                  <a:pt x="1986441" y="3941262"/>
                </a:cubicBezTo>
                <a:close/>
                <a:moveTo>
                  <a:pt x="1164538" y="3923538"/>
                </a:moveTo>
                <a:cubicBezTo>
                  <a:pt x="1161899" y="3923538"/>
                  <a:pt x="1159633" y="3923681"/>
                  <a:pt x="1157740" y="3923968"/>
                </a:cubicBezTo>
                <a:cubicBezTo>
                  <a:pt x="1155848" y="3924255"/>
                  <a:pt x="1154299" y="3924599"/>
                  <a:pt x="1153094" y="3925001"/>
                </a:cubicBezTo>
                <a:cubicBezTo>
                  <a:pt x="1151890" y="3925402"/>
                  <a:pt x="1151029" y="3925947"/>
                  <a:pt x="1150513" y="3926635"/>
                </a:cubicBezTo>
                <a:cubicBezTo>
                  <a:pt x="1149997" y="3927324"/>
                  <a:pt x="1149739" y="3928127"/>
                  <a:pt x="1149739" y="3929045"/>
                </a:cubicBezTo>
                <a:lnTo>
                  <a:pt x="1149739" y="4142771"/>
                </a:lnTo>
                <a:cubicBezTo>
                  <a:pt x="1149739" y="4143689"/>
                  <a:pt x="1149968" y="4144492"/>
                  <a:pt x="1150427" y="4145180"/>
                </a:cubicBezTo>
                <a:cubicBezTo>
                  <a:pt x="1150886" y="4145868"/>
                  <a:pt x="1151689" y="4146413"/>
                  <a:pt x="1152836" y="4146815"/>
                </a:cubicBezTo>
                <a:cubicBezTo>
                  <a:pt x="1153983" y="4147217"/>
                  <a:pt x="1155532" y="4147561"/>
                  <a:pt x="1157482" y="4147847"/>
                </a:cubicBezTo>
                <a:cubicBezTo>
                  <a:pt x="1159433" y="4148134"/>
                  <a:pt x="1161784" y="4148278"/>
                  <a:pt x="1164538" y="4148278"/>
                </a:cubicBezTo>
                <a:cubicBezTo>
                  <a:pt x="1167406" y="4148278"/>
                  <a:pt x="1169786" y="4148134"/>
                  <a:pt x="1171679" y="4147847"/>
                </a:cubicBezTo>
                <a:cubicBezTo>
                  <a:pt x="1173572" y="4147561"/>
                  <a:pt x="1175092" y="4147217"/>
                  <a:pt x="1176239" y="4146815"/>
                </a:cubicBezTo>
                <a:cubicBezTo>
                  <a:pt x="1177386" y="4146413"/>
                  <a:pt x="1178190" y="4145868"/>
                  <a:pt x="1178649" y="4145180"/>
                </a:cubicBezTo>
                <a:cubicBezTo>
                  <a:pt x="1179107" y="4144492"/>
                  <a:pt x="1179337" y="4143689"/>
                  <a:pt x="1179337" y="4142771"/>
                </a:cubicBezTo>
                <a:lnTo>
                  <a:pt x="1179337" y="3929045"/>
                </a:lnTo>
                <a:cubicBezTo>
                  <a:pt x="1179337" y="3928127"/>
                  <a:pt x="1179107" y="3927324"/>
                  <a:pt x="1178649" y="3926635"/>
                </a:cubicBezTo>
                <a:cubicBezTo>
                  <a:pt x="1178190" y="3925947"/>
                  <a:pt x="1177386" y="3925402"/>
                  <a:pt x="1176239" y="3925001"/>
                </a:cubicBezTo>
                <a:cubicBezTo>
                  <a:pt x="1175092" y="3924599"/>
                  <a:pt x="1173572" y="3924255"/>
                  <a:pt x="1171679" y="3923968"/>
                </a:cubicBezTo>
                <a:cubicBezTo>
                  <a:pt x="1169786" y="3923681"/>
                  <a:pt x="1167406" y="3923538"/>
                  <a:pt x="1164538" y="3923538"/>
                </a:cubicBezTo>
                <a:close/>
                <a:moveTo>
                  <a:pt x="891590" y="3923538"/>
                </a:moveTo>
                <a:cubicBezTo>
                  <a:pt x="888081" y="3923538"/>
                  <a:pt x="885041" y="3923624"/>
                  <a:pt x="882467" y="3923796"/>
                </a:cubicBezTo>
                <a:cubicBezTo>
                  <a:pt x="879894" y="3923968"/>
                  <a:pt x="877730" y="3924284"/>
                  <a:pt x="875975" y="3924742"/>
                </a:cubicBezTo>
                <a:cubicBezTo>
                  <a:pt x="874221" y="3925201"/>
                  <a:pt x="872787" y="3925775"/>
                  <a:pt x="871676" y="3926463"/>
                </a:cubicBezTo>
                <a:cubicBezTo>
                  <a:pt x="870565" y="3927152"/>
                  <a:pt x="869717" y="3927955"/>
                  <a:pt x="869132" y="3928872"/>
                </a:cubicBezTo>
                <a:lnTo>
                  <a:pt x="789759" y="4064129"/>
                </a:lnTo>
                <a:cubicBezTo>
                  <a:pt x="788964" y="4065621"/>
                  <a:pt x="788282" y="4067026"/>
                  <a:pt x="787714" y="4068345"/>
                </a:cubicBezTo>
                <a:cubicBezTo>
                  <a:pt x="787147" y="4069665"/>
                  <a:pt x="786693" y="4071041"/>
                  <a:pt x="786353" y="4072475"/>
                </a:cubicBezTo>
                <a:cubicBezTo>
                  <a:pt x="786012" y="4073909"/>
                  <a:pt x="785785" y="4075487"/>
                  <a:pt x="785671" y="4077208"/>
                </a:cubicBezTo>
                <a:cubicBezTo>
                  <a:pt x="785557" y="4078928"/>
                  <a:pt x="785500" y="4080879"/>
                  <a:pt x="785500" y="4083058"/>
                </a:cubicBezTo>
                <a:cubicBezTo>
                  <a:pt x="785500" y="4085812"/>
                  <a:pt x="785642" y="4088049"/>
                  <a:pt x="785927" y="4089770"/>
                </a:cubicBezTo>
                <a:cubicBezTo>
                  <a:pt x="786211" y="4091490"/>
                  <a:pt x="786723" y="4092810"/>
                  <a:pt x="787462" y="4093727"/>
                </a:cubicBezTo>
                <a:cubicBezTo>
                  <a:pt x="788201" y="4094645"/>
                  <a:pt x="789026" y="4095276"/>
                  <a:pt x="789935" y="4095620"/>
                </a:cubicBezTo>
                <a:cubicBezTo>
                  <a:pt x="790845" y="4095965"/>
                  <a:pt x="791983" y="4096137"/>
                  <a:pt x="793349" y="4096137"/>
                </a:cubicBezTo>
                <a:lnTo>
                  <a:pt x="884448" y="4096137"/>
                </a:lnTo>
                <a:lnTo>
                  <a:pt x="884448" y="4142943"/>
                </a:lnTo>
                <a:cubicBezTo>
                  <a:pt x="884448" y="4143861"/>
                  <a:pt x="884655" y="4144635"/>
                  <a:pt x="885068" y="4145266"/>
                </a:cubicBezTo>
                <a:cubicBezTo>
                  <a:pt x="885481" y="4145897"/>
                  <a:pt x="886249" y="4146442"/>
                  <a:pt x="887372" y="4146901"/>
                </a:cubicBezTo>
                <a:cubicBezTo>
                  <a:pt x="888495" y="4147360"/>
                  <a:pt x="890001" y="4147704"/>
                  <a:pt x="891892" y="4147933"/>
                </a:cubicBezTo>
                <a:cubicBezTo>
                  <a:pt x="893782" y="4148163"/>
                  <a:pt x="896145" y="4148278"/>
                  <a:pt x="898981" y="4148278"/>
                </a:cubicBezTo>
                <a:cubicBezTo>
                  <a:pt x="901935" y="4148278"/>
                  <a:pt x="904357" y="4148163"/>
                  <a:pt x="906247" y="4147933"/>
                </a:cubicBezTo>
                <a:cubicBezTo>
                  <a:pt x="908137" y="4147704"/>
                  <a:pt x="909674" y="4147360"/>
                  <a:pt x="910856" y="4146901"/>
                </a:cubicBezTo>
                <a:cubicBezTo>
                  <a:pt x="912038" y="4146442"/>
                  <a:pt x="912865" y="4145897"/>
                  <a:pt x="913338" y="4145266"/>
                </a:cubicBezTo>
                <a:cubicBezTo>
                  <a:pt x="913810" y="4144635"/>
                  <a:pt x="914046" y="4143861"/>
                  <a:pt x="914046" y="4142943"/>
                </a:cubicBezTo>
                <a:lnTo>
                  <a:pt x="914046" y="4096137"/>
                </a:lnTo>
                <a:lnTo>
                  <a:pt x="939170" y="4096137"/>
                </a:lnTo>
                <a:cubicBezTo>
                  <a:pt x="941235" y="4096137"/>
                  <a:pt x="942841" y="4095047"/>
                  <a:pt x="943988" y="4092867"/>
                </a:cubicBezTo>
                <a:cubicBezTo>
                  <a:pt x="945135" y="4090687"/>
                  <a:pt x="945709" y="4087705"/>
                  <a:pt x="945709" y="4083919"/>
                </a:cubicBezTo>
                <a:cubicBezTo>
                  <a:pt x="945709" y="4079789"/>
                  <a:pt x="945107" y="4076720"/>
                  <a:pt x="943902" y="4074712"/>
                </a:cubicBezTo>
                <a:cubicBezTo>
                  <a:pt x="942698" y="4072705"/>
                  <a:pt x="941120" y="4071701"/>
                  <a:pt x="939170" y="4071701"/>
                </a:cubicBezTo>
                <a:lnTo>
                  <a:pt x="914046" y="4071701"/>
                </a:lnTo>
                <a:lnTo>
                  <a:pt x="914046" y="3929561"/>
                </a:lnTo>
                <a:cubicBezTo>
                  <a:pt x="914046" y="3928528"/>
                  <a:pt x="913578" y="3927639"/>
                  <a:pt x="912643" y="3926893"/>
                </a:cubicBezTo>
                <a:cubicBezTo>
                  <a:pt x="911707" y="3926148"/>
                  <a:pt x="910362" y="3925545"/>
                  <a:pt x="908608" y="3925087"/>
                </a:cubicBezTo>
                <a:cubicBezTo>
                  <a:pt x="906854" y="3924628"/>
                  <a:pt x="904544" y="3924255"/>
                  <a:pt x="901678" y="3923968"/>
                </a:cubicBezTo>
                <a:cubicBezTo>
                  <a:pt x="898811" y="3923681"/>
                  <a:pt x="895448" y="3923538"/>
                  <a:pt x="891590" y="3923538"/>
                </a:cubicBezTo>
                <a:close/>
                <a:moveTo>
                  <a:pt x="1560802" y="3918892"/>
                </a:moveTo>
                <a:cubicBezTo>
                  <a:pt x="1554033" y="3918892"/>
                  <a:pt x="1549387" y="3920096"/>
                  <a:pt x="1546863" y="3922505"/>
                </a:cubicBezTo>
                <a:cubicBezTo>
                  <a:pt x="1544339" y="3924915"/>
                  <a:pt x="1543077" y="3929446"/>
                  <a:pt x="1543077" y="3936100"/>
                </a:cubicBezTo>
                <a:cubicBezTo>
                  <a:pt x="1543077" y="3942639"/>
                  <a:pt x="1544311" y="3947085"/>
                  <a:pt x="1546777" y="3949436"/>
                </a:cubicBezTo>
                <a:cubicBezTo>
                  <a:pt x="1549244" y="3951788"/>
                  <a:pt x="1553804" y="3952964"/>
                  <a:pt x="1560458" y="3952964"/>
                </a:cubicBezTo>
                <a:cubicBezTo>
                  <a:pt x="1567226" y="3952964"/>
                  <a:pt x="1571873" y="3951759"/>
                  <a:pt x="1574396" y="3949350"/>
                </a:cubicBezTo>
                <a:cubicBezTo>
                  <a:pt x="1576920" y="3946941"/>
                  <a:pt x="1578182" y="3942410"/>
                  <a:pt x="1578182" y="3935756"/>
                </a:cubicBezTo>
                <a:cubicBezTo>
                  <a:pt x="1578182" y="3929217"/>
                  <a:pt x="1576949" y="3924771"/>
                  <a:pt x="1574482" y="3922419"/>
                </a:cubicBezTo>
                <a:cubicBezTo>
                  <a:pt x="1572016" y="3920068"/>
                  <a:pt x="1567456" y="3918892"/>
                  <a:pt x="1560802" y="3918892"/>
                </a:cubicBezTo>
                <a:close/>
                <a:moveTo>
                  <a:pt x="1798755" y="3907534"/>
                </a:moveTo>
                <a:cubicBezTo>
                  <a:pt x="1796001" y="3907534"/>
                  <a:pt x="1793707" y="3907649"/>
                  <a:pt x="1791871" y="3907878"/>
                </a:cubicBezTo>
                <a:cubicBezTo>
                  <a:pt x="1790036" y="3908108"/>
                  <a:pt x="1788573" y="3908452"/>
                  <a:pt x="1787483" y="3908911"/>
                </a:cubicBezTo>
                <a:cubicBezTo>
                  <a:pt x="1786394" y="3909370"/>
                  <a:pt x="1785648" y="3909943"/>
                  <a:pt x="1785246" y="3910632"/>
                </a:cubicBezTo>
                <a:cubicBezTo>
                  <a:pt x="1784845" y="3911320"/>
                  <a:pt x="1784644" y="3912123"/>
                  <a:pt x="1784644" y="3913041"/>
                </a:cubicBezTo>
                <a:lnTo>
                  <a:pt x="1784644" y="4142943"/>
                </a:lnTo>
                <a:cubicBezTo>
                  <a:pt x="1784644" y="4143861"/>
                  <a:pt x="1784845" y="4144635"/>
                  <a:pt x="1785246" y="4145266"/>
                </a:cubicBezTo>
                <a:cubicBezTo>
                  <a:pt x="1785648" y="4145897"/>
                  <a:pt x="1786394" y="4146442"/>
                  <a:pt x="1787483" y="4146901"/>
                </a:cubicBezTo>
                <a:cubicBezTo>
                  <a:pt x="1788573" y="4147360"/>
                  <a:pt x="1790036" y="4147704"/>
                  <a:pt x="1791871" y="4147933"/>
                </a:cubicBezTo>
                <a:cubicBezTo>
                  <a:pt x="1793707" y="4148163"/>
                  <a:pt x="1796001" y="4148278"/>
                  <a:pt x="1798755" y="4148278"/>
                </a:cubicBezTo>
                <a:cubicBezTo>
                  <a:pt x="1801623" y="4148278"/>
                  <a:pt x="1803975" y="4148163"/>
                  <a:pt x="1805810" y="4147933"/>
                </a:cubicBezTo>
                <a:cubicBezTo>
                  <a:pt x="1807646" y="4147704"/>
                  <a:pt x="1809080" y="4147360"/>
                  <a:pt x="1810112" y="4146901"/>
                </a:cubicBezTo>
                <a:cubicBezTo>
                  <a:pt x="1811145" y="4146442"/>
                  <a:pt x="1811890" y="4145897"/>
                  <a:pt x="1812349" y="4145266"/>
                </a:cubicBezTo>
                <a:cubicBezTo>
                  <a:pt x="1812808" y="4144635"/>
                  <a:pt x="1813038" y="4143861"/>
                  <a:pt x="1813038" y="4142943"/>
                </a:cubicBezTo>
                <a:lnTo>
                  <a:pt x="1813038" y="4034703"/>
                </a:lnTo>
                <a:cubicBezTo>
                  <a:pt x="1820839" y="4024952"/>
                  <a:pt x="1828295" y="4017552"/>
                  <a:pt x="1835408" y="4012505"/>
                </a:cubicBezTo>
                <a:cubicBezTo>
                  <a:pt x="1842521" y="4007457"/>
                  <a:pt x="1849634" y="4004933"/>
                  <a:pt x="1856746" y="4004933"/>
                </a:cubicBezTo>
                <a:cubicBezTo>
                  <a:pt x="1862253" y="4004933"/>
                  <a:pt x="1867100" y="4005965"/>
                  <a:pt x="1871288" y="4008030"/>
                </a:cubicBezTo>
                <a:cubicBezTo>
                  <a:pt x="1875475" y="4010095"/>
                  <a:pt x="1878888" y="4013078"/>
                  <a:pt x="1881527" y="4016979"/>
                </a:cubicBezTo>
                <a:cubicBezTo>
                  <a:pt x="1884165" y="4020879"/>
                  <a:pt x="1886173" y="4025525"/>
                  <a:pt x="1887549" y="4030917"/>
                </a:cubicBezTo>
                <a:cubicBezTo>
                  <a:pt x="1888926" y="4036309"/>
                  <a:pt x="1889614" y="4043422"/>
                  <a:pt x="1889614" y="4052256"/>
                </a:cubicBezTo>
                <a:lnTo>
                  <a:pt x="1889614" y="4142943"/>
                </a:lnTo>
                <a:cubicBezTo>
                  <a:pt x="1889614" y="4143861"/>
                  <a:pt x="1889844" y="4144635"/>
                  <a:pt x="1890303" y="4145266"/>
                </a:cubicBezTo>
                <a:cubicBezTo>
                  <a:pt x="1890761" y="4145897"/>
                  <a:pt x="1891507" y="4146442"/>
                  <a:pt x="1892540" y="4146901"/>
                </a:cubicBezTo>
                <a:cubicBezTo>
                  <a:pt x="1893572" y="4147360"/>
                  <a:pt x="1895006" y="4147704"/>
                  <a:pt x="1896842" y="4147933"/>
                </a:cubicBezTo>
                <a:cubicBezTo>
                  <a:pt x="1898677" y="4148163"/>
                  <a:pt x="1901029" y="4148278"/>
                  <a:pt x="1903897" y="4148278"/>
                </a:cubicBezTo>
                <a:cubicBezTo>
                  <a:pt x="1906651" y="4148278"/>
                  <a:pt x="1908945" y="4148163"/>
                  <a:pt x="1910780" y="4147933"/>
                </a:cubicBezTo>
                <a:cubicBezTo>
                  <a:pt x="1912616" y="4147704"/>
                  <a:pt x="1914050" y="4147360"/>
                  <a:pt x="1915083" y="4146901"/>
                </a:cubicBezTo>
                <a:cubicBezTo>
                  <a:pt x="1916115" y="4146442"/>
                  <a:pt x="1916861" y="4145897"/>
                  <a:pt x="1917320" y="4145266"/>
                </a:cubicBezTo>
                <a:cubicBezTo>
                  <a:pt x="1917779" y="4144635"/>
                  <a:pt x="1918008" y="4143861"/>
                  <a:pt x="1918008" y="4142943"/>
                </a:cubicBezTo>
                <a:lnTo>
                  <a:pt x="1918008" y="4048642"/>
                </a:lnTo>
                <a:cubicBezTo>
                  <a:pt x="1918008" y="4037514"/>
                  <a:pt x="1917061" y="4028021"/>
                  <a:pt x="1915169" y="4020162"/>
                </a:cubicBezTo>
                <a:cubicBezTo>
                  <a:pt x="1913276" y="4012304"/>
                  <a:pt x="1910150" y="4005449"/>
                  <a:pt x="1905790" y="3999598"/>
                </a:cubicBezTo>
                <a:cubicBezTo>
                  <a:pt x="1901431" y="3993748"/>
                  <a:pt x="1895723" y="3989073"/>
                  <a:pt x="1888668" y="3985574"/>
                </a:cubicBezTo>
                <a:cubicBezTo>
                  <a:pt x="1881613" y="3982075"/>
                  <a:pt x="1872922" y="3980325"/>
                  <a:pt x="1862597" y="3980325"/>
                </a:cubicBezTo>
                <a:cubicBezTo>
                  <a:pt x="1854223" y="3980325"/>
                  <a:pt x="1845905" y="3982419"/>
                  <a:pt x="1837645" y="3986606"/>
                </a:cubicBezTo>
                <a:cubicBezTo>
                  <a:pt x="1829385" y="3990793"/>
                  <a:pt x="1821183" y="3997189"/>
                  <a:pt x="1813038" y="4005793"/>
                </a:cubicBezTo>
                <a:lnTo>
                  <a:pt x="1813038" y="3913041"/>
                </a:lnTo>
                <a:cubicBezTo>
                  <a:pt x="1813038" y="3912123"/>
                  <a:pt x="1812808" y="3911320"/>
                  <a:pt x="1812349" y="3910632"/>
                </a:cubicBezTo>
                <a:cubicBezTo>
                  <a:pt x="1811890" y="3909943"/>
                  <a:pt x="1811145" y="3909370"/>
                  <a:pt x="1810112" y="3908911"/>
                </a:cubicBezTo>
                <a:cubicBezTo>
                  <a:pt x="1809080" y="3908452"/>
                  <a:pt x="1807646" y="3908108"/>
                  <a:pt x="1805810" y="3907878"/>
                </a:cubicBezTo>
                <a:cubicBezTo>
                  <a:pt x="1803975" y="3907649"/>
                  <a:pt x="1801623" y="3907534"/>
                  <a:pt x="1798755" y="3907534"/>
                </a:cubicBezTo>
                <a:close/>
                <a:moveTo>
                  <a:pt x="1002957" y="3470524"/>
                </a:moveTo>
                <a:cubicBezTo>
                  <a:pt x="995844" y="3470524"/>
                  <a:pt x="990940" y="3471872"/>
                  <a:pt x="988244" y="3474568"/>
                </a:cubicBezTo>
                <a:cubicBezTo>
                  <a:pt x="985548" y="3477264"/>
                  <a:pt x="984200" y="3482684"/>
                  <a:pt x="984200" y="3490829"/>
                </a:cubicBezTo>
                <a:cubicBezTo>
                  <a:pt x="984200" y="3498745"/>
                  <a:pt x="985519" y="3504022"/>
                  <a:pt x="988158" y="3506661"/>
                </a:cubicBezTo>
                <a:cubicBezTo>
                  <a:pt x="990797" y="3509300"/>
                  <a:pt x="995557" y="3510619"/>
                  <a:pt x="1002441" y="3510619"/>
                </a:cubicBezTo>
                <a:cubicBezTo>
                  <a:pt x="1009553" y="3510619"/>
                  <a:pt x="1014458" y="3509271"/>
                  <a:pt x="1017154" y="3506575"/>
                </a:cubicBezTo>
                <a:cubicBezTo>
                  <a:pt x="1019849" y="3503879"/>
                  <a:pt x="1021198" y="3498458"/>
                  <a:pt x="1021198" y="3490313"/>
                </a:cubicBezTo>
                <a:cubicBezTo>
                  <a:pt x="1021198" y="3482397"/>
                  <a:pt x="1019879" y="3477120"/>
                  <a:pt x="1017240" y="3474482"/>
                </a:cubicBezTo>
                <a:cubicBezTo>
                  <a:pt x="1014601" y="3471843"/>
                  <a:pt x="1009840" y="3470524"/>
                  <a:pt x="1002957" y="3470524"/>
                </a:cubicBezTo>
                <a:close/>
                <a:moveTo>
                  <a:pt x="2286981" y="3434214"/>
                </a:moveTo>
                <a:lnTo>
                  <a:pt x="2311244" y="3434214"/>
                </a:lnTo>
                <a:lnTo>
                  <a:pt x="2311244" y="3467082"/>
                </a:lnTo>
                <a:cubicBezTo>
                  <a:pt x="2304246" y="3474883"/>
                  <a:pt x="2297564" y="3480677"/>
                  <a:pt x="2291197" y="3484462"/>
                </a:cubicBezTo>
                <a:cubicBezTo>
                  <a:pt x="2284830" y="3488248"/>
                  <a:pt x="2277918" y="3490141"/>
                  <a:pt x="2270461" y="3490141"/>
                </a:cubicBezTo>
                <a:cubicBezTo>
                  <a:pt x="2261283" y="3490141"/>
                  <a:pt x="2254142" y="3487761"/>
                  <a:pt x="2249037" y="3483000"/>
                </a:cubicBezTo>
                <a:cubicBezTo>
                  <a:pt x="2243931" y="3478239"/>
                  <a:pt x="2241379" y="3471843"/>
                  <a:pt x="2241379" y="3463813"/>
                </a:cubicBezTo>
                <a:cubicBezTo>
                  <a:pt x="2241379" y="3459109"/>
                  <a:pt x="2242268" y="3454950"/>
                  <a:pt x="2244046" y="3451337"/>
                </a:cubicBezTo>
                <a:cubicBezTo>
                  <a:pt x="2245824" y="3447723"/>
                  <a:pt x="2248606" y="3444625"/>
                  <a:pt x="2252392" y="3442044"/>
                </a:cubicBezTo>
                <a:cubicBezTo>
                  <a:pt x="2256178" y="3439463"/>
                  <a:pt x="2260939" y="3437513"/>
                  <a:pt x="2266675" y="3436193"/>
                </a:cubicBezTo>
                <a:cubicBezTo>
                  <a:pt x="2272412" y="3434874"/>
                  <a:pt x="2279180" y="3434214"/>
                  <a:pt x="2286981" y="3434214"/>
                </a:cubicBezTo>
                <a:close/>
                <a:moveTo>
                  <a:pt x="1429731" y="3434214"/>
                </a:moveTo>
                <a:lnTo>
                  <a:pt x="1453995" y="3434214"/>
                </a:lnTo>
                <a:lnTo>
                  <a:pt x="1453995" y="3467082"/>
                </a:lnTo>
                <a:cubicBezTo>
                  <a:pt x="1446996" y="3474883"/>
                  <a:pt x="1440314" y="3480677"/>
                  <a:pt x="1433947" y="3484462"/>
                </a:cubicBezTo>
                <a:cubicBezTo>
                  <a:pt x="1427580" y="3488248"/>
                  <a:pt x="1420668" y="3490141"/>
                  <a:pt x="1413211" y="3490141"/>
                </a:cubicBezTo>
                <a:cubicBezTo>
                  <a:pt x="1404033" y="3490141"/>
                  <a:pt x="1396892" y="3487761"/>
                  <a:pt x="1391787" y="3483000"/>
                </a:cubicBezTo>
                <a:cubicBezTo>
                  <a:pt x="1386681" y="3478239"/>
                  <a:pt x="1384129" y="3471843"/>
                  <a:pt x="1384129" y="3463813"/>
                </a:cubicBezTo>
                <a:cubicBezTo>
                  <a:pt x="1384129" y="3459109"/>
                  <a:pt x="1385018" y="3454950"/>
                  <a:pt x="1386796" y="3451337"/>
                </a:cubicBezTo>
                <a:cubicBezTo>
                  <a:pt x="1388574" y="3447723"/>
                  <a:pt x="1391356" y="3444625"/>
                  <a:pt x="1395142" y="3442044"/>
                </a:cubicBezTo>
                <a:cubicBezTo>
                  <a:pt x="1398928" y="3439463"/>
                  <a:pt x="1403689" y="3437513"/>
                  <a:pt x="1409425" y="3436193"/>
                </a:cubicBezTo>
                <a:cubicBezTo>
                  <a:pt x="1415161" y="3434874"/>
                  <a:pt x="1421930" y="3434214"/>
                  <a:pt x="1429731" y="3434214"/>
                </a:cubicBezTo>
                <a:close/>
                <a:moveTo>
                  <a:pt x="2567912" y="3366586"/>
                </a:moveTo>
                <a:cubicBezTo>
                  <a:pt x="2575713" y="3366586"/>
                  <a:pt x="2583199" y="3369081"/>
                  <a:pt x="2590370" y="3374071"/>
                </a:cubicBezTo>
                <a:cubicBezTo>
                  <a:pt x="2597540" y="3379062"/>
                  <a:pt x="2604967" y="3386318"/>
                  <a:pt x="2612654" y="3395840"/>
                </a:cubicBezTo>
                <a:lnTo>
                  <a:pt x="2612654" y="3457790"/>
                </a:lnTo>
                <a:cubicBezTo>
                  <a:pt x="2608180" y="3463411"/>
                  <a:pt x="2603935" y="3468143"/>
                  <a:pt x="2599920" y="3471986"/>
                </a:cubicBezTo>
                <a:cubicBezTo>
                  <a:pt x="2595905" y="3475830"/>
                  <a:pt x="2592061" y="3478956"/>
                  <a:pt x="2588390" y="3481365"/>
                </a:cubicBezTo>
                <a:cubicBezTo>
                  <a:pt x="2584719" y="3483774"/>
                  <a:pt x="2581134" y="3485495"/>
                  <a:pt x="2577635" y="3486527"/>
                </a:cubicBezTo>
                <a:cubicBezTo>
                  <a:pt x="2574136" y="3487560"/>
                  <a:pt x="2570494" y="3488076"/>
                  <a:pt x="2566708" y="3488076"/>
                </a:cubicBezTo>
                <a:cubicBezTo>
                  <a:pt x="2559251" y="3488076"/>
                  <a:pt x="2553056" y="3486327"/>
                  <a:pt x="2548123" y="3482828"/>
                </a:cubicBezTo>
                <a:cubicBezTo>
                  <a:pt x="2543190" y="3479329"/>
                  <a:pt x="2539232" y="3474682"/>
                  <a:pt x="2536249" y="3468889"/>
                </a:cubicBezTo>
                <a:cubicBezTo>
                  <a:pt x="2533267" y="3463095"/>
                  <a:pt x="2531173" y="3456470"/>
                  <a:pt x="2529968" y="3449013"/>
                </a:cubicBezTo>
                <a:cubicBezTo>
                  <a:pt x="2528764" y="3441556"/>
                  <a:pt x="2528162" y="3433927"/>
                  <a:pt x="2528162" y="3426126"/>
                </a:cubicBezTo>
                <a:cubicBezTo>
                  <a:pt x="2528162" y="3418784"/>
                  <a:pt x="2528878" y="3411557"/>
                  <a:pt x="2530313" y="3404444"/>
                </a:cubicBezTo>
                <a:cubicBezTo>
                  <a:pt x="2531746" y="3397331"/>
                  <a:pt x="2534041" y="3390964"/>
                  <a:pt x="2537196" y="3385343"/>
                </a:cubicBezTo>
                <a:cubicBezTo>
                  <a:pt x="2540350" y="3379721"/>
                  <a:pt x="2544452" y="3375190"/>
                  <a:pt x="2549500" y="3371748"/>
                </a:cubicBezTo>
                <a:cubicBezTo>
                  <a:pt x="2554547" y="3368307"/>
                  <a:pt x="2560685" y="3366586"/>
                  <a:pt x="2567912" y="3366586"/>
                </a:cubicBezTo>
                <a:close/>
                <a:moveTo>
                  <a:pt x="1925766" y="3366586"/>
                </a:moveTo>
                <a:cubicBezTo>
                  <a:pt x="1933155" y="3366586"/>
                  <a:pt x="1939331" y="3368335"/>
                  <a:pt x="1944293" y="3371834"/>
                </a:cubicBezTo>
                <a:cubicBezTo>
                  <a:pt x="1949256" y="3375333"/>
                  <a:pt x="1953238" y="3379951"/>
                  <a:pt x="1956240" y="3385687"/>
                </a:cubicBezTo>
                <a:cubicBezTo>
                  <a:pt x="1959241" y="3391423"/>
                  <a:pt x="1961348" y="3398020"/>
                  <a:pt x="1962560" y="3405477"/>
                </a:cubicBezTo>
                <a:cubicBezTo>
                  <a:pt x="1963771" y="3412933"/>
                  <a:pt x="1964377" y="3420620"/>
                  <a:pt x="1964377" y="3428536"/>
                </a:cubicBezTo>
                <a:cubicBezTo>
                  <a:pt x="1964377" y="3435763"/>
                  <a:pt x="1963656" y="3442904"/>
                  <a:pt x="1962213" y="3449960"/>
                </a:cubicBezTo>
                <a:cubicBezTo>
                  <a:pt x="1960770" y="3457015"/>
                  <a:pt x="1958462" y="3463382"/>
                  <a:pt x="1955288" y="3469061"/>
                </a:cubicBezTo>
                <a:cubicBezTo>
                  <a:pt x="1952114" y="3474740"/>
                  <a:pt x="1947988" y="3479300"/>
                  <a:pt x="1942909" y="3482742"/>
                </a:cubicBezTo>
                <a:cubicBezTo>
                  <a:pt x="1937829" y="3486183"/>
                  <a:pt x="1931712" y="3487904"/>
                  <a:pt x="1924556" y="3487904"/>
                </a:cubicBezTo>
                <a:cubicBezTo>
                  <a:pt x="1916822" y="3487904"/>
                  <a:pt x="1909376" y="3485409"/>
                  <a:pt x="1902220" y="3480418"/>
                </a:cubicBezTo>
                <a:cubicBezTo>
                  <a:pt x="1895065" y="3475428"/>
                  <a:pt x="1887562" y="3468172"/>
                  <a:pt x="1879713" y="3458650"/>
                </a:cubicBezTo>
                <a:lnTo>
                  <a:pt x="1879713" y="3396872"/>
                </a:lnTo>
                <a:cubicBezTo>
                  <a:pt x="1884214" y="3391136"/>
                  <a:pt x="1888455" y="3386375"/>
                  <a:pt x="1892437" y="3382590"/>
                </a:cubicBezTo>
                <a:cubicBezTo>
                  <a:pt x="1896419" y="3378804"/>
                  <a:pt x="1900258" y="3375706"/>
                  <a:pt x="1903952" y="3373297"/>
                </a:cubicBezTo>
                <a:cubicBezTo>
                  <a:pt x="1907646" y="3370888"/>
                  <a:pt x="1911283" y="3369167"/>
                  <a:pt x="1914860" y="3368135"/>
                </a:cubicBezTo>
                <a:cubicBezTo>
                  <a:pt x="1918438" y="3367102"/>
                  <a:pt x="1922074" y="3366586"/>
                  <a:pt x="1925766" y="3366586"/>
                </a:cubicBezTo>
                <a:close/>
                <a:moveTo>
                  <a:pt x="2099323" y="3365898"/>
                </a:moveTo>
                <a:cubicBezTo>
                  <a:pt x="2108468" y="3365898"/>
                  <a:pt x="2116109" y="3367532"/>
                  <a:pt x="2122243" y="3370802"/>
                </a:cubicBezTo>
                <a:cubicBezTo>
                  <a:pt x="2128378" y="3374071"/>
                  <a:pt x="2133240" y="3378517"/>
                  <a:pt x="2136829" y="3384138"/>
                </a:cubicBezTo>
                <a:cubicBezTo>
                  <a:pt x="2140417" y="3389760"/>
                  <a:pt x="2142994" y="3396299"/>
                  <a:pt x="2144557" y="3403756"/>
                </a:cubicBezTo>
                <a:cubicBezTo>
                  <a:pt x="2146119" y="3411213"/>
                  <a:pt x="2146901" y="3419128"/>
                  <a:pt x="2146901" y="3427503"/>
                </a:cubicBezTo>
                <a:cubicBezTo>
                  <a:pt x="2146901" y="3436451"/>
                  <a:pt x="2145975" y="3444654"/>
                  <a:pt x="2144122" y="3452111"/>
                </a:cubicBezTo>
                <a:cubicBezTo>
                  <a:pt x="2142270" y="3459568"/>
                  <a:pt x="2139375" y="3465992"/>
                  <a:pt x="2135440" y="3471384"/>
                </a:cubicBezTo>
                <a:cubicBezTo>
                  <a:pt x="2131504" y="3476776"/>
                  <a:pt x="2126469" y="3480963"/>
                  <a:pt x="2120334" y="3483946"/>
                </a:cubicBezTo>
                <a:cubicBezTo>
                  <a:pt x="2114199" y="3486929"/>
                  <a:pt x="2106964" y="3488420"/>
                  <a:pt x="2098629" y="3488420"/>
                </a:cubicBezTo>
                <a:cubicBezTo>
                  <a:pt x="2089484" y="3488420"/>
                  <a:pt x="2081844" y="3486786"/>
                  <a:pt x="2075709" y="3483516"/>
                </a:cubicBezTo>
                <a:cubicBezTo>
                  <a:pt x="2069574" y="3480246"/>
                  <a:pt x="2064683" y="3475830"/>
                  <a:pt x="2061037" y="3470266"/>
                </a:cubicBezTo>
                <a:cubicBezTo>
                  <a:pt x="2057391" y="3464702"/>
                  <a:pt x="2054787" y="3458191"/>
                  <a:pt x="2053224" y="3450734"/>
                </a:cubicBezTo>
                <a:cubicBezTo>
                  <a:pt x="2051660" y="3443277"/>
                  <a:pt x="2050879" y="3435304"/>
                  <a:pt x="2050879" y="3426815"/>
                </a:cubicBezTo>
                <a:cubicBezTo>
                  <a:pt x="2050879" y="3417981"/>
                  <a:pt x="2051834" y="3409836"/>
                  <a:pt x="2053744" y="3402379"/>
                </a:cubicBezTo>
                <a:cubicBezTo>
                  <a:pt x="2055654" y="3394922"/>
                  <a:pt x="2058576" y="3388469"/>
                  <a:pt x="2062512" y="3383020"/>
                </a:cubicBezTo>
                <a:cubicBezTo>
                  <a:pt x="2066448" y="3377570"/>
                  <a:pt x="2071454" y="3373354"/>
                  <a:pt x="2077532" y="3370372"/>
                </a:cubicBezTo>
                <a:cubicBezTo>
                  <a:pt x="2083609" y="3367389"/>
                  <a:pt x="2090873" y="3365898"/>
                  <a:pt x="2099323" y="3365898"/>
                </a:cubicBezTo>
                <a:close/>
                <a:moveTo>
                  <a:pt x="2462216" y="3342150"/>
                </a:moveTo>
                <a:cubicBezTo>
                  <a:pt x="2458890" y="3342150"/>
                  <a:pt x="2455592" y="3342581"/>
                  <a:pt x="2452322" y="3343441"/>
                </a:cubicBezTo>
                <a:cubicBezTo>
                  <a:pt x="2449052" y="3344301"/>
                  <a:pt x="2445754" y="3345850"/>
                  <a:pt x="2442427" y="3348087"/>
                </a:cubicBezTo>
                <a:cubicBezTo>
                  <a:pt x="2439100" y="3350324"/>
                  <a:pt x="2435573" y="3353393"/>
                  <a:pt x="2431844" y="3357294"/>
                </a:cubicBezTo>
                <a:cubicBezTo>
                  <a:pt x="2428116" y="3361194"/>
                  <a:pt x="2424129" y="3366242"/>
                  <a:pt x="2419884" y="3372437"/>
                </a:cubicBezTo>
                <a:lnTo>
                  <a:pt x="2419884" y="3349894"/>
                </a:lnTo>
                <a:cubicBezTo>
                  <a:pt x="2419884" y="3348976"/>
                  <a:pt x="2419684" y="3348202"/>
                  <a:pt x="2419282" y="3347571"/>
                </a:cubicBezTo>
                <a:cubicBezTo>
                  <a:pt x="2418881" y="3346940"/>
                  <a:pt x="2418221" y="3346366"/>
                  <a:pt x="2417303" y="3345850"/>
                </a:cubicBezTo>
                <a:cubicBezTo>
                  <a:pt x="2416386" y="3345334"/>
                  <a:pt x="2415095" y="3344990"/>
                  <a:pt x="2413431" y="3344817"/>
                </a:cubicBezTo>
                <a:cubicBezTo>
                  <a:pt x="2411768" y="3344645"/>
                  <a:pt x="2409675" y="3344559"/>
                  <a:pt x="2407150" y="3344559"/>
                </a:cubicBezTo>
                <a:cubicBezTo>
                  <a:pt x="2404512" y="3344559"/>
                  <a:pt x="2402389" y="3344645"/>
                  <a:pt x="2400783" y="3344817"/>
                </a:cubicBezTo>
                <a:cubicBezTo>
                  <a:pt x="2399177" y="3344990"/>
                  <a:pt x="2397858" y="3345334"/>
                  <a:pt x="2396825" y="3345850"/>
                </a:cubicBezTo>
                <a:cubicBezTo>
                  <a:pt x="2395793" y="3346366"/>
                  <a:pt x="2395104" y="3346940"/>
                  <a:pt x="2394760" y="3347571"/>
                </a:cubicBezTo>
                <a:cubicBezTo>
                  <a:pt x="2394416" y="3348202"/>
                  <a:pt x="2394244" y="3348976"/>
                  <a:pt x="2394244" y="3349894"/>
                </a:cubicBezTo>
                <a:lnTo>
                  <a:pt x="2394244" y="3504768"/>
                </a:lnTo>
                <a:cubicBezTo>
                  <a:pt x="2394244" y="3505686"/>
                  <a:pt x="2394445" y="3506460"/>
                  <a:pt x="2394846" y="3507091"/>
                </a:cubicBezTo>
                <a:cubicBezTo>
                  <a:pt x="2395248" y="3507722"/>
                  <a:pt x="2395994" y="3508267"/>
                  <a:pt x="2397083" y="3508726"/>
                </a:cubicBezTo>
                <a:cubicBezTo>
                  <a:pt x="2398173" y="3509185"/>
                  <a:pt x="2399636" y="3509529"/>
                  <a:pt x="2401472" y="3509759"/>
                </a:cubicBezTo>
                <a:cubicBezTo>
                  <a:pt x="2403307" y="3509988"/>
                  <a:pt x="2405601" y="3510103"/>
                  <a:pt x="2408355" y="3510103"/>
                </a:cubicBezTo>
                <a:cubicBezTo>
                  <a:pt x="2411223" y="3510103"/>
                  <a:pt x="2413575" y="3509988"/>
                  <a:pt x="2415410" y="3509759"/>
                </a:cubicBezTo>
                <a:cubicBezTo>
                  <a:pt x="2417246" y="3509529"/>
                  <a:pt x="2418680" y="3509185"/>
                  <a:pt x="2419712" y="3508726"/>
                </a:cubicBezTo>
                <a:cubicBezTo>
                  <a:pt x="2420745" y="3508267"/>
                  <a:pt x="2421491" y="3507722"/>
                  <a:pt x="2421949" y="3507091"/>
                </a:cubicBezTo>
                <a:cubicBezTo>
                  <a:pt x="2422409" y="3506460"/>
                  <a:pt x="2422638" y="3505686"/>
                  <a:pt x="2422638" y="3504768"/>
                </a:cubicBezTo>
                <a:lnTo>
                  <a:pt x="2422638" y="3402895"/>
                </a:lnTo>
                <a:cubicBezTo>
                  <a:pt x="2426653" y="3396586"/>
                  <a:pt x="2430324" y="3391251"/>
                  <a:pt x="2433651" y="3386892"/>
                </a:cubicBezTo>
                <a:cubicBezTo>
                  <a:pt x="2436978" y="3382532"/>
                  <a:pt x="2440161" y="3379033"/>
                  <a:pt x="2443201" y="3376395"/>
                </a:cubicBezTo>
                <a:cubicBezTo>
                  <a:pt x="2446242" y="3373756"/>
                  <a:pt x="2449139" y="3371863"/>
                  <a:pt x="2451892" y="3370716"/>
                </a:cubicBezTo>
                <a:cubicBezTo>
                  <a:pt x="2454645" y="3369569"/>
                  <a:pt x="2457456" y="3368995"/>
                  <a:pt x="2460324" y="3368995"/>
                </a:cubicBezTo>
                <a:cubicBezTo>
                  <a:pt x="2462733" y="3368995"/>
                  <a:pt x="2464970" y="3369224"/>
                  <a:pt x="2467035" y="3369684"/>
                </a:cubicBezTo>
                <a:cubicBezTo>
                  <a:pt x="2469100" y="3370142"/>
                  <a:pt x="2470964" y="3370630"/>
                  <a:pt x="2472628" y="3371146"/>
                </a:cubicBezTo>
                <a:cubicBezTo>
                  <a:pt x="2474292" y="3371662"/>
                  <a:pt x="2475783" y="3372179"/>
                  <a:pt x="2477102" y="3372695"/>
                </a:cubicBezTo>
                <a:cubicBezTo>
                  <a:pt x="2478422" y="3373211"/>
                  <a:pt x="2479540" y="3373469"/>
                  <a:pt x="2480457" y="3373469"/>
                </a:cubicBezTo>
                <a:cubicBezTo>
                  <a:pt x="2481376" y="3373469"/>
                  <a:pt x="2482092" y="3373211"/>
                  <a:pt x="2482608" y="3372695"/>
                </a:cubicBezTo>
                <a:cubicBezTo>
                  <a:pt x="2483125" y="3372179"/>
                  <a:pt x="2483555" y="3371433"/>
                  <a:pt x="2483899" y="3370458"/>
                </a:cubicBezTo>
                <a:cubicBezTo>
                  <a:pt x="2484243" y="3369483"/>
                  <a:pt x="2484473" y="3368135"/>
                  <a:pt x="2484587" y="3366414"/>
                </a:cubicBezTo>
                <a:cubicBezTo>
                  <a:pt x="2484702" y="3364693"/>
                  <a:pt x="2484759" y="3362571"/>
                  <a:pt x="2484759" y="3360047"/>
                </a:cubicBezTo>
                <a:cubicBezTo>
                  <a:pt x="2484759" y="3357408"/>
                  <a:pt x="2484731" y="3355314"/>
                  <a:pt x="2484673" y="3353766"/>
                </a:cubicBezTo>
                <a:cubicBezTo>
                  <a:pt x="2484616" y="3352217"/>
                  <a:pt x="2484501" y="3351041"/>
                  <a:pt x="2484329" y="3350238"/>
                </a:cubicBezTo>
                <a:cubicBezTo>
                  <a:pt x="2484157" y="3349435"/>
                  <a:pt x="2483956" y="3348775"/>
                  <a:pt x="2483727" y="3348259"/>
                </a:cubicBezTo>
                <a:cubicBezTo>
                  <a:pt x="2483498" y="3347743"/>
                  <a:pt x="2483039" y="3347198"/>
                  <a:pt x="2482350" y="3346624"/>
                </a:cubicBezTo>
                <a:cubicBezTo>
                  <a:pt x="2481662" y="3346051"/>
                  <a:pt x="2480486" y="3345477"/>
                  <a:pt x="2478822" y="3344903"/>
                </a:cubicBezTo>
                <a:cubicBezTo>
                  <a:pt x="2477159" y="3344330"/>
                  <a:pt x="2475295" y="3343814"/>
                  <a:pt x="2473230" y="3343355"/>
                </a:cubicBezTo>
                <a:cubicBezTo>
                  <a:pt x="2471165" y="3342896"/>
                  <a:pt x="2469186" y="3342581"/>
                  <a:pt x="2467293" y="3342408"/>
                </a:cubicBezTo>
                <a:cubicBezTo>
                  <a:pt x="2465400" y="3342236"/>
                  <a:pt x="2463708" y="3342150"/>
                  <a:pt x="2462216" y="3342150"/>
                </a:cubicBezTo>
                <a:close/>
                <a:moveTo>
                  <a:pt x="2278377" y="3342150"/>
                </a:moveTo>
                <a:cubicBezTo>
                  <a:pt x="2272412" y="3342150"/>
                  <a:pt x="2266503" y="3342695"/>
                  <a:pt x="2260652" y="3343785"/>
                </a:cubicBezTo>
                <a:cubicBezTo>
                  <a:pt x="2254801" y="3344875"/>
                  <a:pt x="2249409" y="3346251"/>
                  <a:pt x="2244476" y="3347915"/>
                </a:cubicBezTo>
                <a:cubicBezTo>
                  <a:pt x="2239543" y="3349578"/>
                  <a:pt x="2235184" y="3351414"/>
                  <a:pt x="2231398" y="3353422"/>
                </a:cubicBezTo>
                <a:cubicBezTo>
                  <a:pt x="2227612" y="3355429"/>
                  <a:pt x="2224945" y="3357179"/>
                  <a:pt x="2223396" y="3358670"/>
                </a:cubicBezTo>
                <a:cubicBezTo>
                  <a:pt x="2221848" y="3360161"/>
                  <a:pt x="2220873" y="3361739"/>
                  <a:pt x="2220471" y="3363402"/>
                </a:cubicBezTo>
                <a:cubicBezTo>
                  <a:pt x="2220069" y="3365066"/>
                  <a:pt x="2219869" y="3367331"/>
                  <a:pt x="2219869" y="3370200"/>
                </a:cubicBezTo>
                <a:cubicBezTo>
                  <a:pt x="2219869" y="3371920"/>
                  <a:pt x="2219984" y="3373498"/>
                  <a:pt x="2220213" y="3374932"/>
                </a:cubicBezTo>
                <a:cubicBezTo>
                  <a:pt x="2220443" y="3376366"/>
                  <a:pt x="2220815" y="3377542"/>
                  <a:pt x="2221331" y="3378460"/>
                </a:cubicBezTo>
                <a:cubicBezTo>
                  <a:pt x="2221848" y="3379377"/>
                  <a:pt x="2222450" y="3380066"/>
                  <a:pt x="2223138" y="3380525"/>
                </a:cubicBezTo>
                <a:cubicBezTo>
                  <a:pt x="2223826" y="3380984"/>
                  <a:pt x="2224629" y="3381213"/>
                  <a:pt x="2225547" y="3381213"/>
                </a:cubicBezTo>
                <a:cubicBezTo>
                  <a:pt x="2226924" y="3381213"/>
                  <a:pt x="2229018" y="3380381"/>
                  <a:pt x="2231828" y="3378718"/>
                </a:cubicBezTo>
                <a:cubicBezTo>
                  <a:pt x="2234639" y="3377054"/>
                  <a:pt x="2238138" y="3375219"/>
                  <a:pt x="2242325" y="3373211"/>
                </a:cubicBezTo>
                <a:cubicBezTo>
                  <a:pt x="2246513" y="3371203"/>
                  <a:pt x="2251388" y="3369368"/>
                  <a:pt x="2256952" y="3367704"/>
                </a:cubicBezTo>
                <a:cubicBezTo>
                  <a:pt x="2262516" y="3366041"/>
                  <a:pt x="2268797" y="3365209"/>
                  <a:pt x="2275796" y="3365209"/>
                </a:cubicBezTo>
                <a:cubicBezTo>
                  <a:pt x="2282335" y="3365209"/>
                  <a:pt x="2287841" y="3365984"/>
                  <a:pt x="2292315" y="3367532"/>
                </a:cubicBezTo>
                <a:cubicBezTo>
                  <a:pt x="2296789" y="3369081"/>
                  <a:pt x="2300432" y="3371375"/>
                  <a:pt x="2303243" y="3374416"/>
                </a:cubicBezTo>
                <a:cubicBezTo>
                  <a:pt x="2306053" y="3377456"/>
                  <a:pt x="2308090" y="3381270"/>
                  <a:pt x="2309352" y="3385859"/>
                </a:cubicBezTo>
                <a:cubicBezTo>
                  <a:pt x="2310613" y="3390448"/>
                  <a:pt x="2311244" y="3395725"/>
                  <a:pt x="2311244" y="3401691"/>
                </a:cubicBezTo>
                <a:lnTo>
                  <a:pt x="2311244" y="3413737"/>
                </a:lnTo>
                <a:lnTo>
                  <a:pt x="2289906" y="3413737"/>
                </a:lnTo>
                <a:cubicBezTo>
                  <a:pt x="2277860" y="3413737"/>
                  <a:pt x="2267020" y="3414798"/>
                  <a:pt x="2257383" y="3416920"/>
                </a:cubicBezTo>
                <a:cubicBezTo>
                  <a:pt x="2247746" y="3419042"/>
                  <a:pt x="2239601" y="3422226"/>
                  <a:pt x="2232947" y="3426471"/>
                </a:cubicBezTo>
                <a:cubicBezTo>
                  <a:pt x="2226293" y="3430715"/>
                  <a:pt x="2221188" y="3436050"/>
                  <a:pt x="2217631" y="3442474"/>
                </a:cubicBezTo>
                <a:cubicBezTo>
                  <a:pt x="2214075" y="3448899"/>
                  <a:pt x="2212297" y="3456470"/>
                  <a:pt x="2212297" y="3465189"/>
                </a:cubicBezTo>
                <a:cubicBezTo>
                  <a:pt x="2212297" y="3472646"/>
                  <a:pt x="2213588" y="3479300"/>
                  <a:pt x="2216169" y="3485151"/>
                </a:cubicBezTo>
                <a:cubicBezTo>
                  <a:pt x="2218750" y="3491002"/>
                  <a:pt x="2222364" y="3495935"/>
                  <a:pt x="2227010" y="3499950"/>
                </a:cubicBezTo>
                <a:cubicBezTo>
                  <a:pt x="2231657" y="3503965"/>
                  <a:pt x="2237278" y="3507034"/>
                  <a:pt x="2243874" y="3509156"/>
                </a:cubicBezTo>
                <a:cubicBezTo>
                  <a:pt x="2250471" y="3511279"/>
                  <a:pt x="2257841" y="3512340"/>
                  <a:pt x="2265987" y="3512340"/>
                </a:cubicBezTo>
                <a:cubicBezTo>
                  <a:pt x="2275279" y="3512340"/>
                  <a:pt x="2284084" y="3510332"/>
                  <a:pt x="2292402" y="3506317"/>
                </a:cubicBezTo>
                <a:cubicBezTo>
                  <a:pt x="2300719" y="3502302"/>
                  <a:pt x="2308261" y="3496680"/>
                  <a:pt x="2315031" y="3489453"/>
                </a:cubicBezTo>
                <a:lnTo>
                  <a:pt x="2315031" y="3504940"/>
                </a:lnTo>
                <a:cubicBezTo>
                  <a:pt x="2315031" y="3506317"/>
                  <a:pt x="2315432" y="3507349"/>
                  <a:pt x="2316235" y="3508038"/>
                </a:cubicBezTo>
                <a:cubicBezTo>
                  <a:pt x="2317038" y="3508726"/>
                  <a:pt x="2318328" y="3509242"/>
                  <a:pt x="2320107" y="3509586"/>
                </a:cubicBezTo>
                <a:cubicBezTo>
                  <a:pt x="2321885" y="3509931"/>
                  <a:pt x="2324266" y="3510103"/>
                  <a:pt x="2327248" y="3510103"/>
                </a:cubicBezTo>
                <a:cubicBezTo>
                  <a:pt x="2330346" y="3510103"/>
                  <a:pt x="2332697" y="3509931"/>
                  <a:pt x="2334303" y="3509586"/>
                </a:cubicBezTo>
                <a:cubicBezTo>
                  <a:pt x="2335910" y="3509242"/>
                  <a:pt x="2337171" y="3508726"/>
                  <a:pt x="2338090" y="3508038"/>
                </a:cubicBezTo>
                <a:cubicBezTo>
                  <a:pt x="2339007" y="3507349"/>
                  <a:pt x="2339466" y="3506317"/>
                  <a:pt x="2339466" y="3504940"/>
                </a:cubicBezTo>
                <a:lnTo>
                  <a:pt x="2339466" y="3400486"/>
                </a:lnTo>
                <a:cubicBezTo>
                  <a:pt x="2339466" y="3390850"/>
                  <a:pt x="2338376" y="3382417"/>
                  <a:pt x="2336197" y="3375190"/>
                </a:cubicBezTo>
                <a:cubicBezTo>
                  <a:pt x="2334017" y="3367963"/>
                  <a:pt x="2330518" y="3361911"/>
                  <a:pt x="2325699" y="3357035"/>
                </a:cubicBezTo>
                <a:cubicBezTo>
                  <a:pt x="2320881" y="3352160"/>
                  <a:pt x="2314572" y="3348460"/>
                  <a:pt x="2306770" y="3345936"/>
                </a:cubicBezTo>
                <a:cubicBezTo>
                  <a:pt x="2298969" y="3343412"/>
                  <a:pt x="2289505" y="3342150"/>
                  <a:pt x="2278377" y="3342150"/>
                </a:cubicBezTo>
                <a:close/>
                <a:moveTo>
                  <a:pt x="2100439" y="3342150"/>
                </a:moveTo>
                <a:cubicBezTo>
                  <a:pt x="2087246" y="3342150"/>
                  <a:pt x="2075716" y="3344273"/>
                  <a:pt x="2065850" y="3348517"/>
                </a:cubicBezTo>
                <a:cubicBezTo>
                  <a:pt x="2055984" y="3352762"/>
                  <a:pt x="2047753" y="3358727"/>
                  <a:pt x="2041156" y="3366414"/>
                </a:cubicBezTo>
                <a:cubicBezTo>
                  <a:pt x="2034560" y="3374100"/>
                  <a:pt x="2029627" y="3383249"/>
                  <a:pt x="2026357" y="3393861"/>
                </a:cubicBezTo>
                <a:cubicBezTo>
                  <a:pt x="2023088" y="3404473"/>
                  <a:pt x="2021453" y="3416088"/>
                  <a:pt x="2021453" y="3428708"/>
                </a:cubicBezTo>
                <a:cubicBezTo>
                  <a:pt x="2021453" y="3441786"/>
                  <a:pt x="2023002" y="3453488"/>
                  <a:pt x="2026099" y="3463813"/>
                </a:cubicBezTo>
                <a:cubicBezTo>
                  <a:pt x="2029197" y="3474137"/>
                  <a:pt x="2033900" y="3482914"/>
                  <a:pt x="2040210" y="3490141"/>
                </a:cubicBezTo>
                <a:cubicBezTo>
                  <a:pt x="2046519" y="3497369"/>
                  <a:pt x="2054407" y="3502875"/>
                  <a:pt x="2063871" y="3506661"/>
                </a:cubicBezTo>
                <a:cubicBezTo>
                  <a:pt x="2073336" y="3510447"/>
                  <a:pt x="2084435" y="3512340"/>
                  <a:pt x="2097169" y="3512340"/>
                </a:cubicBezTo>
                <a:cubicBezTo>
                  <a:pt x="2110248" y="3512340"/>
                  <a:pt x="2121748" y="3510189"/>
                  <a:pt x="2131672" y="3505887"/>
                </a:cubicBezTo>
                <a:cubicBezTo>
                  <a:pt x="2141595" y="3501585"/>
                  <a:pt x="2149855" y="3495590"/>
                  <a:pt x="2156452" y="3487904"/>
                </a:cubicBezTo>
                <a:cubicBezTo>
                  <a:pt x="2163048" y="3480218"/>
                  <a:pt x="2168010" y="3471069"/>
                  <a:pt x="2171337" y="3460457"/>
                </a:cubicBezTo>
                <a:cubicBezTo>
                  <a:pt x="2174664" y="3449845"/>
                  <a:pt x="2176327" y="3438229"/>
                  <a:pt x="2176327" y="3425610"/>
                </a:cubicBezTo>
                <a:cubicBezTo>
                  <a:pt x="2176327" y="3412647"/>
                  <a:pt x="2174750" y="3401002"/>
                  <a:pt x="2171595" y="3390677"/>
                </a:cubicBezTo>
                <a:cubicBezTo>
                  <a:pt x="2168440" y="3380352"/>
                  <a:pt x="2163708" y="3371576"/>
                  <a:pt x="2157398" y="3364349"/>
                </a:cubicBezTo>
                <a:cubicBezTo>
                  <a:pt x="2151088" y="3357121"/>
                  <a:pt x="2143202" y="3351615"/>
                  <a:pt x="2133737" y="3347829"/>
                </a:cubicBezTo>
                <a:cubicBezTo>
                  <a:pt x="2124272" y="3344043"/>
                  <a:pt x="2113173" y="3342150"/>
                  <a:pt x="2100439" y="3342150"/>
                </a:cubicBezTo>
                <a:close/>
                <a:moveTo>
                  <a:pt x="1584833" y="3342150"/>
                </a:moveTo>
                <a:cubicBezTo>
                  <a:pt x="1575426" y="3342150"/>
                  <a:pt x="1567195" y="3343412"/>
                  <a:pt x="1560139" y="3345936"/>
                </a:cubicBezTo>
                <a:cubicBezTo>
                  <a:pt x="1553084" y="3348460"/>
                  <a:pt x="1547204" y="3351816"/>
                  <a:pt x="1542501" y="3356003"/>
                </a:cubicBezTo>
                <a:cubicBezTo>
                  <a:pt x="1537797" y="3360190"/>
                  <a:pt x="1534269" y="3365066"/>
                  <a:pt x="1531918" y="3370630"/>
                </a:cubicBezTo>
                <a:cubicBezTo>
                  <a:pt x="1529566" y="3376194"/>
                  <a:pt x="1528390" y="3382016"/>
                  <a:pt x="1528390" y="3388096"/>
                </a:cubicBezTo>
                <a:cubicBezTo>
                  <a:pt x="1528390" y="3394980"/>
                  <a:pt x="1529508" y="3400888"/>
                  <a:pt x="1531746" y="3405821"/>
                </a:cubicBezTo>
                <a:cubicBezTo>
                  <a:pt x="1533983" y="3410754"/>
                  <a:pt x="1536936" y="3414998"/>
                  <a:pt x="1540608" y="3418555"/>
                </a:cubicBezTo>
                <a:cubicBezTo>
                  <a:pt x="1544279" y="3422111"/>
                  <a:pt x="1548438" y="3425123"/>
                  <a:pt x="1553084" y="3427589"/>
                </a:cubicBezTo>
                <a:cubicBezTo>
                  <a:pt x="1557730" y="3430056"/>
                  <a:pt x="1562491" y="3432264"/>
                  <a:pt x="1567367" y="3434214"/>
                </a:cubicBezTo>
                <a:cubicBezTo>
                  <a:pt x="1572242" y="3436164"/>
                  <a:pt x="1576975" y="3438029"/>
                  <a:pt x="1581563" y="3439807"/>
                </a:cubicBezTo>
                <a:cubicBezTo>
                  <a:pt x="1586152" y="3441585"/>
                  <a:pt x="1590282" y="3443621"/>
                  <a:pt x="1593953" y="3445916"/>
                </a:cubicBezTo>
                <a:cubicBezTo>
                  <a:pt x="1597624" y="3448210"/>
                  <a:pt x="1600579" y="3450849"/>
                  <a:pt x="1602816" y="3453832"/>
                </a:cubicBezTo>
                <a:cubicBezTo>
                  <a:pt x="1605053" y="3456814"/>
                  <a:pt x="1606171" y="3460486"/>
                  <a:pt x="1606171" y="3464845"/>
                </a:cubicBezTo>
                <a:cubicBezTo>
                  <a:pt x="1606171" y="3469090"/>
                  <a:pt x="1605397" y="3472761"/>
                  <a:pt x="1603848" y="3475858"/>
                </a:cubicBezTo>
                <a:cubicBezTo>
                  <a:pt x="1602299" y="3478956"/>
                  <a:pt x="1600091" y="3481508"/>
                  <a:pt x="1597223" y="3483516"/>
                </a:cubicBezTo>
                <a:cubicBezTo>
                  <a:pt x="1594355" y="3485524"/>
                  <a:pt x="1590971" y="3487044"/>
                  <a:pt x="1587070" y="3488076"/>
                </a:cubicBezTo>
                <a:cubicBezTo>
                  <a:pt x="1583169" y="3489109"/>
                  <a:pt x="1578810" y="3489625"/>
                  <a:pt x="1573992" y="3489625"/>
                </a:cubicBezTo>
                <a:cubicBezTo>
                  <a:pt x="1567567" y="3489625"/>
                  <a:pt x="1561889" y="3488851"/>
                  <a:pt x="1556956" y="3487302"/>
                </a:cubicBezTo>
                <a:cubicBezTo>
                  <a:pt x="1552023" y="3485753"/>
                  <a:pt x="1547749" y="3484061"/>
                  <a:pt x="1544135" y="3482225"/>
                </a:cubicBezTo>
                <a:cubicBezTo>
                  <a:pt x="1540522" y="3480390"/>
                  <a:pt x="1537482" y="3478698"/>
                  <a:pt x="1535015" y="3477149"/>
                </a:cubicBezTo>
                <a:cubicBezTo>
                  <a:pt x="1532549" y="3475600"/>
                  <a:pt x="1530684" y="3474826"/>
                  <a:pt x="1529422" y="3474826"/>
                </a:cubicBezTo>
                <a:cubicBezTo>
                  <a:pt x="1528619" y="3474826"/>
                  <a:pt x="1527902" y="3475027"/>
                  <a:pt x="1527271" y="3475428"/>
                </a:cubicBezTo>
                <a:cubicBezTo>
                  <a:pt x="1526640" y="3475830"/>
                  <a:pt x="1526153" y="3476489"/>
                  <a:pt x="1525809" y="3477407"/>
                </a:cubicBezTo>
                <a:cubicBezTo>
                  <a:pt x="1525465" y="3478325"/>
                  <a:pt x="1525178" y="3479529"/>
                  <a:pt x="1524948" y="3481021"/>
                </a:cubicBezTo>
                <a:cubicBezTo>
                  <a:pt x="1524719" y="3482512"/>
                  <a:pt x="1524604" y="3484348"/>
                  <a:pt x="1524604" y="3486527"/>
                </a:cubicBezTo>
                <a:cubicBezTo>
                  <a:pt x="1524604" y="3490084"/>
                  <a:pt x="1524891" y="3492894"/>
                  <a:pt x="1525465" y="3494959"/>
                </a:cubicBezTo>
                <a:cubicBezTo>
                  <a:pt x="1526038" y="3497024"/>
                  <a:pt x="1526956" y="3498630"/>
                  <a:pt x="1528218" y="3499778"/>
                </a:cubicBezTo>
                <a:cubicBezTo>
                  <a:pt x="1529480" y="3500925"/>
                  <a:pt x="1531487" y="3502216"/>
                  <a:pt x="1534241" y="3503650"/>
                </a:cubicBezTo>
                <a:cubicBezTo>
                  <a:pt x="1536994" y="3505084"/>
                  <a:pt x="1540350" y="3506460"/>
                  <a:pt x="1544308" y="3507780"/>
                </a:cubicBezTo>
                <a:cubicBezTo>
                  <a:pt x="1548265" y="3509099"/>
                  <a:pt x="1552740" y="3510189"/>
                  <a:pt x="1557730" y="3511049"/>
                </a:cubicBezTo>
                <a:cubicBezTo>
                  <a:pt x="1562720" y="3511910"/>
                  <a:pt x="1567969" y="3512340"/>
                  <a:pt x="1573476" y="3512340"/>
                </a:cubicBezTo>
                <a:cubicBezTo>
                  <a:pt x="1582424" y="3512340"/>
                  <a:pt x="1590626" y="3511250"/>
                  <a:pt x="1598083" y="3509070"/>
                </a:cubicBezTo>
                <a:cubicBezTo>
                  <a:pt x="1605540" y="3506890"/>
                  <a:pt x="1611965" y="3503678"/>
                  <a:pt x="1617357" y="3499434"/>
                </a:cubicBezTo>
                <a:cubicBezTo>
                  <a:pt x="1622749" y="3495189"/>
                  <a:pt x="1626907" y="3489969"/>
                  <a:pt x="1629833" y="3483774"/>
                </a:cubicBezTo>
                <a:cubicBezTo>
                  <a:pt x="1632758" y="3477579"/>
                  <a:pt x="1634221" y="3470524"/>
                  <a:pt x="1634221" y="3462608"/>
                </a:cubicBezTo>
                <a:cubicBezTo>
                  <a:pt x="1634221" y="3455954"/>
                  <a:pt x="1633102" y="3450218"/>
                  <a:pt x="1630865" y="3445400"/>
                </a:cubicBezTo>
                <a:cubicBezTo>
                  <a:pt x="1628628" y="3440581"/>
                  <a:pt x="1625674" y="3436451"/>
                  <a:pt x="1622003" y="3433010"/>
                </a:cubicBezTo>
                <a:cubicBezTo>
                  <a:pt x="1618332" y="3429568"/>
                  <a:pt x="1614116" y="3426643"/>
                  <a:pt x="1609355" y="3424234"/>
                </a:cubicBezTo>
                <a:cubicBezTo>
                  <a:pt x="1604594" y="3421824"/>
                  <a:pt x="1599775" y="3419645"/>
                  <a:pt x="1594900" y="3417695"/>
                </a:cubicBezTo>
                <a:cubicBezTo>
                  <a:pt x="1590024" y="3415744"/>
                  <a:pt x="1585235" y="3413851"/>
                  <a:pt x="1580531" y="3412016"/>
                </a:cubicBezTo>
                <a:cubicBezTo>
                  <a:pt x="1575827" y="3410180"/>
                  <a:pt x="1571640" y="3408115"/>
                  <a:pt x="1567969" y="3405821"/>
                </a:cubicBezTo>
                <a:cubicBezTo>
                  <a:pt x="1564298" y="3403526"/>
                  <a:pt x="1561315" y="3400859"/>
                  <a:pt x="1559021" y="3397819"/>
                </a:cubicBezTo>
                <a:cubicBezTo>
                  <a:pt x="1556726" y="3394779"/>
                  <a:pt x="1555579" y="3391022"/>
                  <a:pt x="1555579" y="3386547"/>
                </a:cubicBezTo>
                <a:cubicBezTo>
                  <a:pt x="1555579" y="3383335"/>
                  <a:pt x="1556181" y="3380352"/>
                  <a:pt x="1557386" y="3377599"/>
                </a:cubicBezTo>
                <a:cubicBezTo>
                  <a:pt x="1558590" y="3374846"/>
                  <a:pt x="1560369" y="3372465"/>
                  <a:pt x="1562720" y="3370458"/>
                </a:cubicBezTo>
                <a:cubicBezTo>
                  <a:pt x="1565072" y="3368450"/>
                  <a:pt x="1568084" y="3366901"/>
                  <a:pt x="1571755" y="3365812"/>
                </a:cubicBezTo>
                <a:cubicBezTo>
                  <a:pt x="1575426" y="3364722"/>
                  <a:pt x="1579671" y="3364177"/>
                  <a:pt x="1584489" y="3364177"/>
                </a:cubicBezTo>
                <a:cubicBezTo>
                  <a:pt x="1589881" y="3364177"/>
                  <a:pt x="1594670" y="3364808"/>
                  <a:pt x="1598858" y="3366070"/>
                </a:cubicBezTo>
                <a:cubicBezTo>
                  <a:pt x="1603045" y="3367331"/>
                  <a:pt x="1606687" y="3368680"/>
                  <a:pt x="1609785" y="3370114"/>
                </a:cubicBezTo>
                <a:cubicBezTo>
                  <a:pt x="1612882" y="3371548"/>
                  <a:pt x="1615406" y="3372896"/>
                  <a:pt x="1617357" y="3374158"/>
                </a:cubicBezTo>
                <a:cubicBezTo>
                  <a:pt x="1619307" y="3375419"/>
                  <a:pt x="1620798" y="3376050"/>
                  <a:pt x="1621831" y="3376050"/>
                </a:cubicBezTo>
                <a:cubicBezTo>
                  <a:pt x="1622519" y="3376050"/>
                  <a:pt x="1623150" y="3375850"/>
                  <a:pt x="1623724" y="3375448"/>
                </a:cubicBezTo>
                <a:cubicBezTo>
                  <a:pt x="1624297" y="3375047"/>
                  <a:pt x="1624785" y="3374387"/>
                  <a:pt x="1625186" y="3373469"/>
                </a:cubicBezTo>
                <a:cubicBezTo>
                  <a:pt x="1625588" y="3372551"/>
                  <a:pt x="1625875" y="3371375"/>
                  <a:pt x="1626047" y="3369941"/>
                </a:cubicBezTo>
                <a:cubicBezTo>
                  <a:pt x="1626219" y="3368507"/>
                  <a:pt x="1626305" y="3366815"/>
                  <a:pt x="1626305" y="3364865"/>
                </a:cubicBezTo>
                <a:cubicBezTo>
                  <a:pt x="1626305" y="3363029"/>
                  <a:pt x="1626219" y="3361481"/>
                  <a:pt x="1626047" y="3360219"/>
                </a:cubicBezTo>
                <a:cubicBezTo>
                  <a:pt x="1625875" y="3358957"/>
                  <a:pt x="1625702" y="3357896"/>
                  <a:pt x="1625531" y="3357035"/>
                </a:cubicBezTo>
                <a:cubicBezTo>
                  <a:pt x="1625358" y="3356175"/>
                  <a:pt x="1625072" y="3355401"/>
                  <a:pt x="1624670" y="3354712"/>
                </a:cubicBezTo>
                <a:cubicBezTo>
                  <a:pt x="1624268" y="3354024"/>
                  <a:pt x="1623465" y="3353221"/>
                  <a:pt x="1622261" y="3352303"/>
                </a:cubicBezTo>
                <a:cubicBezTo>
                  <a:pt x="1621056" y="3351385"/>
                  <a:pt x="1619278" y="3350324"/>
                  <a:pt x="1616926" y="3349120"/>
                </a:cubicBezTo>
                <a:cubicBezTo>
                  <a:pt x="1614575" y="3347915"/>
                  <a:pt x="1611735" y="3346796"/>
                  <a:pt x="1608408" y="3345764"/>
                </a:cubicBezTo>
                <a:cubicBezTo>
                  <a:pt x="1605081" y="3344731"/>
                  <a:pt x="1601353" y="3343871"/>
                  <a:pt x="1597223" y="3343183"/>
                </a:cubicBezTo>
                <a:cubicBezTo>
                  <a:pt x="1593093" y="3342494"/>
                  <a:pt x="1588963" y="3342150"/>
                  <a:pt x="1584833" y="3342150"/>
                </a:cubicBezTo>
                <a:close/>
                <a:moveTo>
                  <a:pt x="1421127" y="3342150"/>
                </a:moveTo>
                <a:cubicBezTo>
                  <a:pt x="1415161" y="3342150"/>
                  <a:pt x="1409253" y="3342695"/>
                  <a:pt x="1403402" y="3343785"/>
                </a:cubicBezTo>
                <a:cubicBezTo>
                  <a:pt x="1397551" y="3344875"/>
                  <a:pt x="1392159" y="3346251"/>
                  <a:pt x="1387226" y="3347915"/>
                </a:cubicBezTo>
                <a:cubicBezTo>
                  <a:pt x="1382293" y="3349578"/>
                  <a:pt x="1377934" y="3351414"/>
                  <a:pt x="1374148" y="3353422"/>
                </a:cubicBezTo>
                <a:cubicBezTo>
                  <a:pt x="1370362" y="3355429"/>
                  <a:pt x="1367695" y="3357179"/>
                  <a:pt x="1366146" y="3358670"/>
                </a:cubicBezTo>
                <a:cubicBezTo>
                  <a:pt x="1364598" y="3360161"/>
                  <a:pt x="1363622" y="3361739"/>
                  <a:pt x="1363221" y="3363402"/>
                </a:cubicBezTo>
                <a:cubicBezTo>
                  <a:pt x="1362819" y="3365066"/>
                  <a:pt x="1362619" y="3367331"/>
                  <a:pt x="1362619" y="3370200"/>
                </a:cubicBezTo>
                <a:cubicBezTo>
                  <a:pt x="1362619" y="3371920"/>
                  <a:pt x="1362733" y="3373498"/>
                  <a:pt x="1362963" y="3374932"/>
                </a:cubicBezTo>
                <a:cubicBezTo>
                  <a:pt x="1363192" y="3376366"/>
                  <a:pt x="1363565" y="3377542"/>
                  <a:pt x="1364081" y="3378460"/>
                </a:cubicBezTo>
                <a:cubicBezTo>
                  <a:pt x="1364598" y="3379377"/>
                  <a:pt x="1365200" y="3380066"/>
                  <a:pt x="1365888" y="3380525"/>
                </a:cubicBezTo>
                <a:cubicBezTo>
                  <a:pt x="1366577" y="3380984"/>
                  <a:pt x="1367380" y="3381213"/>
                  <a:pt x="1368297" y="3381213"/>
                </a:cubicBezTo>
                <a:cubicBezTo>
                  <a:pt x="1369674" y="3381213"/>
                  <a:pt x="1371768" y="3380381"/>
                  <a:pt x="1374578" y="3378718"/>
                </a:cubicBezTo>
                <a:cubicBezTo>
                  <a:pt x="1377389" y="3377054"/>
                  <a:pt x="1380888" y="3375219"/>
                  <a:pt x="1385075" y="3373211"/>
                </a:cubicBezTo>
                <a:cubicBezTo>
                  <a:pt x="1389263" y="3371203"/>
                  <a:pt x="1394138" y="3369368"/>
                  <a:pt x="1399702" y="3367704"/>
                </a:cubicBezTo>
                <a:cubicBezTo>
                  <a:pt x="1405266" y="3366041"/>
                  <a:pt x="1411547" y="3365209"/>
                  <a:pt x="1418546" y="3365209"/>
                </a:cubicBezTo>
                <a:cubicBezTo>
                  <a:pt x="1425085" y="3365209"/>
                  <a:pt x="1430591" y="3365984"/>
                  <a:pt x="1435065" y="3367532"/>
                </a:cubicBezTo>
                <a:cubicBezTo>
                  <a:pt x="1439540" y="3369081"/>
                  <a:pt x="1443182" y="3371375"/>
                  <a:pt x="1445993" y="3374416"/>
                </a:cubicBezTo>
                <a:cubicBezTo>
                  <a:pt x="1448803" y="3377456"/>
                  <a:pt x="1450840" y="3381270"/>
                  <a:pt x="1452102" y="3385859"/>
                </a:cubicBezTo>
                <a:cubicBezTo>
                  <a:pt x="1453364" y="3390448"/>
                  <a:pt x="1453995" y="3395725"/>
                  <a:pt x="1453995" y="3401691"/>
                </a:cubicBezTo>
                <a:lnTo>
                  <a:pt x="1453995" y="3413737"/>
                </a:lnTo>
                <a:lnTo>
                  <a:pt x="1432656" y="3413737"/>
                </a:lnTo>
                <a:cubicBezTo>
                  <a:pt x="1420610" y="3413737"/>
                  <a:pt x="1409769" y="3414798"/>
                  <a:pt x="1400133" y="3416920"/>
                </a:cubicBezTo>
                <a:cubicBezTo>
                  <a:pt x="1390496" y="3419042"/>
                  <a:pt x="1382351" y="3422226"/>
                  <a:pt x="1375697" y="3426471"/>
                </a:cubicBezTo>
                <a:cubicBezTo>
                  <a:pt x="1369043" y="3430715"/>
                  <a:pt x="1363938" y="3436050"/>
                  <a:pt x="1360381" y="3442474"/>
                </a:cubicBezTo>
                <a:cubicBezTo>
                  <a:pt x="1356825" y="3448899"/>
                  <a:pt x="1355047" y="3456470"/>
                  <a:pt x="1355047" y="3465189"/>
                </a:cubicBezTo>
                <a:cubicBezTo>
                  <a:pt x="1355047" y="3472646"/>
                  <a:pt x="1356338" y="3479300"/>
                  <a:pt x="1358919" y="3485151"/>
                </a:cubicBezTo>
                <a:cubicBezTo>
                  <a:pt x="1361500" y="3491002"/>
                  <a:pt x="1365114" y="3495935"/>
                  <a:pt x="1369760" y="3499950"/>
                </a:cubicBezTo>
                <a:cubicBezTo>
                  <a:pt x="1374406" y="3503965"/>
                  <a:pt x="1380028" y="3507034"/>
                  <a:pt x="1386624" y="3509156"/>
                </a:cubicBezTo>
                <a:cubicBezTo>
                  <a:pt x="1393221" y="3511279"/>
                  <a:pt x="1400592" y="3512340"/>
                  <a:pt x="1408737" y="3512340"/>
                </a:cubicBezTo>
                <a:cubicBezTo>
                  <a:pt x="1418029" y="3512340"/>
                  <a:pt x="1426834" y="3510332"/>
                  <a:pt x="1435151" y="3506317"/>
                </a:cubicBezTo>
                <a:cubicBezTo>
                  <a:pt x="1443469" y="3502302"/>
                  <a:pt x="1451012" y="3496680"/>
                  <a:pt x="1457780" y="3489453"/>
                </a:cubicBezTo>
                <a:lnTo>
                  <a:pt x="1457780" y="3504940"/>
                </a:lnTo>
                <a:cubicBezTo>
                  <a:pt x="1457780" y="3506317"/>
                  <a:pt x="1458182" y="3507349"/>
                  <a:pt x="1458985" y="3508038"/>
                </a:cubicBezTo>
                <a:cubicBezTo>
                  <a:pt x="1459788" y="3508726"/>
                  <a:pt x="1461079" y="3509242"/>
                  <a:pt x="1462857" y="3509586"/>
                </a:cubicBezTo>
                <a:cubicBezTo>
                  <a:pt x="1464635" y="3509931"/>
                  <a:pt x="1467015" y="3510103"/>
                  <a:pt x="1469998" y="3510103"/>
                </a:cubicBezTo>
                <a:cubicBezTo>
                  <a:pt x="1473096" y="3510103"/>
                  <a:pt x="1475447" y="3509931"/>
                  <a:pt x="1477054" y="3509586"/>
                </a:cubicBezTo>
                <a:cubicBezTo>
                  <a:pt x="1478660" y="3509242"/>
                  <a:pt x="1479922" y="3508726"/>
                  <a:pt x="1480839" y="3508038"/>
                </a:cubicBezTo>
                <a:cubicBezTo>
                  <a:pt x="1481757" y="3507349"/>
                  <a:pt x="1482216" y="3506317"/>
                  <a:pt x="1482216" y="3504940"/>
                </a:cubicBezTo>
                <a:lnTo>
                  <a:pt x="1482216" y="3400486"/>
                </a:lnTo>
                <a:cubicBezTo>
                  <a:pt x="1482216" y="3390850"/>
                  <a:pt x="1481126" y="3382417"/>
                  <a:pt x="1478946" y="3375190"/>
                </a:cubicBezTo>
                <a:cubicBezTo>
                  <a:pt x="1476767" y="3367963"/>
                  <a:pt x="1473268" y="3361911"/>
                  <a:pt x="1468449" y="3357035"/>
                </a:cubicBezTo>
                <a:cubicBezTo>
                  <a:pt x="1463631" y="3352160"/>
                  <a:pt x="1457321" y="3348460"/>
                  <a:pt x="1449520" y="3345936"/>
                </a:cubicBezTo>
                <a:cubicBezTo>
                  <a:pt x="1441719" y="3343412"/>
                  <a:pt x="1432255" y="3342150"/>
                  <a:pt x="1421127" y="3342150"/>
                </a:cubicBezTo>
                <a:close/>
                <a:moveTo>
                  <a:pt x="1179337" y="3311003"/>
                </a:moveTo>
                <a:lnTo>
                  <a:pt x="1209451" y="3311003"/>
                </a:lnTo>
                <a:cubicBezTo>
                  <a:pt x="1224824" y="3311003"/>
                  <a:pt x="1237386" y="3313126"/>
                  <a:pt x="1247137" y="3317370"/>
                </a:cubicBezTo>
                <a:cubicBezTo>
                  <a:pt x="1256889" y="3321615"/>
                  <a:pt x="1264948" y="3327523"/>
                  <a:pt x="1271315" y="3335095"/>
                </a:cubicBezTo>
                <a:cubicBezTo>
                  <a:pt x="1277682" y="3342666"/>
                  <a:pt x="1282357" y="3351643"/>
                  <a:pt x="1285340" y="3362026"/>
                </a:cubicBezTo>
                <a:cubicBezTo>
                  <a:pt x="1288322" y="3372408"/>
                  <a:pt x="1289814" y="3383622"/>
                  <a:pt x="1289814" y="3395668"/>
                </a:cubicBezTo>
                <a:cubicBezTo>
                  <a:pt x="1289814" y="3410811"/>
                  <a:pt x="1288179" y="3423918"/>
                  <a:pt x="1284909" y="3434989"/>
                </a:cubicBezTo>
                <a:cubicBezTo>
                  <a:pt x="1281640" y="3446059"/>
                  <a:pt x="1276736" y="3455266"/>
                  <a:pt x="1270196" y="3462608"/>
                </a:cubicBezTo>
                <a:cubicBezTo>
                  <a:pt x="1263657" y="3469950"/>
                  <a:pt x="1255512" y="3475399"/>
                  <a:pt x="1245761" y="3478956"/>
                </a:cubicBezTo>
                <a:cubicBezTo>
                  <a:pt x="1236009" y="3482512"/>
                  <a:pt x="1224021" y="3484290"/>
                  <a:pt x="1209795" y="3484290"/>
                </a:cubicBezTo>
                <a:lnTo>
                  <a:pt x="1179337" y="3484290"/>
                </a:lnTo>
                <a:close/>
                <a:moveTo>
                  <a:pt x="1160752" y="3286395"/>
                </a:moveTo>
                <a:cubicBezTo>
                  <a:pt x="1158113" y="3286395"/>
                  <a:pt x="1155618" y="3287284"/>
                  <a:pt x="1153266" y="3289063"/>
                </a:cubicBezTo>
                <a:cubicBezTo>
                  <a:pt x="1150915" y="3290841"/>
                  <a:pt x="1149739" y="3293967"/>
                  <a:pt x="1149739" y="3298441"/>
                </a:cubicBezTo>
                <a:lnTo>
                  <a:pt x="1149739" y="3497024"/>
                </a:lnTo>
                <a:cubicBezTo>
                  <a:pt x="1149739" y="3501499"/>
                  <a:pt x="1150915" y="3504625"/>
                  <a:pt x="1153266" y="3506403"/>
                </a:cubicBezTo>
                <a:cubicBezTo>
                  <a:pt x="1155618" y="3508181"/>
                  <a:pt x="1158113" y="3509070"/>
                  <a:pt x="1160752" y="3509070"/>
                </a:cubicBezTo>
                <a:lnTo>
                  <a:pt x="1207903" y="3509070"/>
                </a:lnTo>
                <a:cubicBezTo>
                  <a:pt x="1226946" y="3509070"/>
                  <a:pt x="1243351" y="3506718"/>
                  <a:pt x="1257118" y="3502015"/>
                </a:cubicBezTo>
                <a:cubicBezTo>
                  <a:pt x="1270885" y="3497311"/>
                  <a:pt x="1282500" y="3490227"/>
                  <a:pt x="1291965" y="3480763"/>
                </a:cubicBezTo>
                <a:cubicBezTo>
                  <a:pt x="1301429" y="3471298"/>
                  <a:pt x="1308628" y="3459367"/>
                  <a:pt x="1313561" y="3444969"/>
                </a:cubicBezTo>
                <a:cubicBezTo>
                  <a:pt x="1318494" y="3430572"/>
                  <a:pt x="1320961" y="3413737"/>
                  <a:pt x="1320961" y="3394463"/>
                </a:cubicBezTo>
                <a:cubicBezTo>
                  <a:pt x="1320961" y="3377714"/>
                  <a:pt x="1318638" y="3362685"/>
                  <a:pt x="1313991" y="3349378"/>
                </a:cubicBezTo>
                <a:cubicBezTo>
                  <a:pt x="1309345" y="3336070"/>
                  <a:pt x="1302519" y="3324741"/>
                  <a:pt x="1293514" y="3315391"/>
                </a:cubicBezTo>
                <a:cubicBezTo>
                  <a:pt x="1284508" y="3306041"/>
                  <a:pt x="1273351" y="3298871"/>
                  <a:pt x="1260043" y="3293881"/>
                </a:cubicBezTo>
                <a:cubicBezTo>
                  <a:pt x="1246736" y="3288891"/>
                  <a:pt x="1230445" y="3286395"/>
                  <a:pt x="1211172" y="3286395"/>
                </a:cubicBezTo>
                <a:close/>
                <a:moveTo>
                  <a:pt x="861905" y="3283126"/>
                </a:moveTo>
                <a:cubicBezTo>
                  <a:pt x="854563" y="3283126"/>
                  <a:pt x="847708" y="3283814"/>
                  <a:pt x="841341" y="3285191"/>
                </a:cubicBezTo>
                <a:cubicBezTo>
                  <a:pt x="834974" y="3286568"/>
                  <a:pt x="829353" y="3288260"/>
                  <a:pt x="824477" y="3290267"/>
                </a:cubicBezTo>
                <a:cubicBezTo>
                  <a:pt x="819602" y="3292275"/>
                  <a:pt x="815500" y="3294311"/>
                  <a:pt x="812173" y="3296376"/>
                </a:cubicBezTo>
                <a:cubicBezTo>
                  <a:pt x="808846" y="3298441"/>
                  <a:pt x="806638" y="3300019"/>
                  <a:pt x="805548" y="3301108"/>
                </a:cubicBezTo>
                <a:cubicBezTo>
                  <a:pt x="804458" y="3302198"/>
                  <a:pt x="803684" y="3303145"/>
                  <a:pt x="803225" y="3303948"/>
                </a:cubicBezTo>
                <a:cubicBezTo>
                  <a:pt x="802766" y="3304751"/>
                  <a:pt x="802365" y="3305640"/>
                  <a:pt x="802020" y="3306615"/>
                </a:cubicBezTo>
                <a:cubicBezTo>
                  <a:pt x="801676" y="3307590"/>
                  <a:pt x="801447" y="3308738"/>
                  <a:pt x="801332" y="3310057"/>
                </a:cubicBezTo>
                <a:cubicBezTo>
                  <a:pt x="801217" y="3311376"/>
                  <a:pt x="801160" y="3312896"/>
                  <a:pt x="801160" y="3314617"/>
                </a:cubicBezTo>
                <a:cubicBezTo>
                  <a:pt x="801160" y="3317141"/>
                  <a:pt x="801246" y="3319177"/>
                  <a:pt x="801418" y="3320726"/>
                </a:cubicBezTo>
                <a:cubicBezTo>
                  <a:pt x="801590" y="3322275"/>
                  <a:pt x="801877" y="3323479"/>
                  <a:pt x="802278" y="3324340"/>
                </a:cubicBezTo>
                <a:cubicBezTo>
                  <a:pt x="802680" y="3325200"/>
                  <a:pt x="803196" y="3325774"/>
                  <a:pt x="803827" y="3326061"/>
                </a:cubicBezTo>
                <a:cubicBezTo>
                  <a:pt x="804458" y="3326347"/>
                  <a:pt x="805175" y="3326491"/>
                  <a:pt x="805978" y="3326491"/>
                </a:cubicBezTo>
                <a:cubicBezTo>
                  <a:pt x="807126" y="3326491"/>
                  <a:pt x="809133" y="3325487"/>
                  <a:pt x="812001" y="3323479"/>
                </a:cubicBezTo>
                <a:cubicBezTo>
                  <a:pt x="814869" y="3321472"/>
                  <a:pt x="818483" y="3319321"/>
                  <a:pt x="822842" y="3317026"/>
                </a:cubicBezTo>
                <a:cubicBezTo>
                  <a:pt x="827202" y="3314732"/>
                  <a:pt x="832164" y="3312581"/>
                  <a:pt x="837728" y="3310573"/>
                </a:cubicBezTo>
                <a:cubicBezTo>
                  <a:pt x="843292" y="3308565"/>
                  <a:pt x="849400" y="3307562"/>
                  <a:pt x="856054" y="3307562"/>
                </a:cubicBezTo>
                <a:cubicBezTo>
                  <a:pt x="862135" y="3307562"/>
                  <a:pt x="867498" y="3308451"/>
                  <a:pt x="872144" y="3310229"/>
                </a:cubicBezTo>
                <a:cubicBezTo>
                  <a:pt x="876790" y="3312007"/>
                  <a:pt x="880605" y="3314445"/>
                  <a:pt x="883587" y="3317542"/>
                </a:cubicBezTo>
                <a:cubicBezTo>
                  <a:pt x="886571" y="3320640"/>
                  <a:pt x="888807" y="3324282"/>
                  <a:pt x="890299" y="3328470"/>
                </a:cubicBezTo>
                <a:cubicBezTo>
                  <a:pt x="891790" y="3332657"/>
                  <a:pt x="892536" y="3337045"/>
                  <a:pt x="892536" y="3341634"/>
                </a:cubicBezTo>
                <a:cubicBezTo>
                  <a:pt x="892536" y="3347944"/>
                  <a:pt x="891417" y="3353651"/>
                  <a:pt x="889180" y="3358756"/>
                </a:cubicBezTo>
                <a:cubicBezTo>
                  <a:pt x="886943" y="3363861"/>
                  <a:pt x="883731" y="3368249"/>
                  <a:pt x="879543" y="3371920"/>
                </a:cubicBezTo>
                <a:cubicBezTo>
                  <a:pt x="875356" y="3375591"/>
                  <a:pt x="870251" y="3378402"/>
                  <a:pt x="864228" y="3380352"/>
                </a:cubicBezTo>
                <a:cubicBezTo>
                  <a:pt x="858205" y="3382303"/>
                  <a:pt x="851408" y="3383278"/>
                  <a:pt x="843836" y="3383278"/>
                </a:cubicBezTo>
                <a:lnTo>
                  <a:pt x="824391" y="3383278"/>
                </a:lnTo>
                <a:cubicBezTo>
                  <a:pt x="823359" y="3383278"/>
                  <a:pt x="822441" y="3383479"/>
                  <a:pt x="821638" y="3383880"/>
                </a:cubicBezTo>
                <a:cubicBezTo>
                  <a:pt x="820835" y="3384282"/>
                  <a:pt x="820118" y="3384913"/>
                  <a:pt x="819487" y="3385773"/>
                </a:cubicBezTo>
                <a:cubicBezTo>
                  <a:pt x="818856" y="3386634"/>
                  <a:pt x="818368" y="3387781"/>
                  <a:pt x="818024" y="3389215"/>
                </a:cubicBezTo>
                <a:cubicBezTo>
                  <a:pt x="817680" y="3390649"/>
                  <a:pt x="817508" y="3392456"/>
                  <a:pt x="817508" y="3394635"/>
                </a:cubicBezTo>
                <a:cubicBezTo>
                  <a:pt x="817508" y="3397044"/>
                  <a:pt x="817715" y="3398995"/>
                  <a:pt x="818130" y="3400486"/>
                </a:cubicBezTo>
                <a:cubicBezTo>
                  <a:pt x="818545" y="3401977"/>
                  <a:pt x="819078" y="3403182"/>
                  <a:pt x="819730" y="3404100"/>
                </a:cubicBezTo>
                <a:cubicBezTo>
                  <a:pt x="820382" y="3405018"/>
                  <a:pt x="821151" y="3405677"/>
                  <a:pt x="822040" y="3406079"/>
                </a:cubicBezTo>
                <a:cubicBezTo>
                  <a:pt x="822928" y="3406480"/>
                  <a:pt x="823846" y="3406681"/>
                  <a:pt x="824795" y="3406681"/>
                </a:cubicBezTo>
                <a:lnTo>
                  <a:pt x="846654" y="3406681"/>
                </a:lnTo>
                <a:cubicBezTo>
                  <a:pt x="855778" y="3406681"/>
                  <a:pt x="863924" y="3407656"/>
                  <a:pt x="871093" y="3409607"/>
                </a:cubicBezTo>
                <a:cubicBezTo>
                  <a:pt x="878261" y="3411557"/>
                  <a:pt x="884304" y="3414367"/>
                  <a:pt x="889220" y="3418039"/>
                </a:cubicBezTo>
                <a:cubicBezTo>
                  <a:pt x="894137" y="3421710"/>
                  <a:pt x="897869" y="3426069"/>
                  <a:pt x="900417" y="3431117"/>
                </a:cubicBezTo>
                <a:cubicBezTo>
                  <a:pt x="902964" y="3436164"/>
                  <a:pt x="904237" y="3441843"/>
                  <a:pt x="904237" y="3448153"/>
                </a:cubicBezTo>
                <a:cubicBezTo>
                  <a:pt x="904237" y="3453889"/>
                  <a:pt x="903237" y="3459195"/>
                  <a:pt x="901237" y="3464071"/>
                </a:cubicBezTo>
                <a:cubicBezTo>
                  <a:pt x="899236" y="3468946"/>
                  <a:pt x="896235" y="3473162"/>
                  <a:pt x="892234" y="3476719"/>
                </a:cubicBezTo>
                <a:cubicBezTo>
                  <a:pt x="888232" y="3480275"/>
                  <a:pt x="883289" y="3483028"/>
                  <a:pt x="877405" y="3484979"/>
                </a:cubicBezTo>
                <a:cubicBezTo>
                  <a:pt x="871521" y="3486929"/>
                  <a:pt x="864695" y="3487904"/>
                  <a:pt x="856928" y="3487904"/>
                </a:cubicBezTo>
                <a:cubicBezTo>
                  <a:pt x="848924" y="3487904"/>
                  <a:pt x="841657" y="3486986"/>
                  <a:pt x="835126" y="3485151"/>
                </a:cubicBezTo>
                <a:cubicBezTo>
                  <a:pt x="828595" y="3483315"/>
                  <a:pt x="822887" y="3481336"/>
                  <a:pt x="818003" y="3479214"/>
                </a:cubicBezTo>
                <a:cubicBezTo>
                  <a:pt x="813118" y="3477091"/>
                  <a:pt x="809117" y="3475113"/>
                  <a:pt x="805998" y="3473277"/>
                </a:cubicBezTo>
                <a:cubicBezTo>
                  <a:pt x="802880" y="3471441"/>
                  <a:pt x="800791" y="3470524"/>
                  <a:pt x="799732" y="3470524"/>
                </a:cubicBezTo>
                <a:cubicBezTo>
                  <a:pt x="798201" y="3470524"/>
                  <a:pt x="797024" y="3471327"/>
                  <a:pt x="796200" y="3472933"/>
                </a:cubicBezTo>
                <a:cubicBezTo>
                  <a:pt x="795377" y="3474539"/>
                  <a:pt x="794965" y="3477407"/>
                  <a:pt x="794965" y="3481537"/>
                </a:cubicBezTo>
                <a:cubicBezTo>
                  <a:pt x="794965" y="3483946"/>
                  <a:pt x="795051" y="3485982"/>
                  <a:pt x="795223" y="3487646"/>
                </a:cubicBezTo>
                <a:cubicBezTo>
                  <a:pt x="795395" y="3489309"/>
                  <a:pt x="795654" y="3490715"/>
                  <a:pt x="795998" y="3491862"/>
                </a:cubicBezTo>
                <a:cubicBezTo>
                  <a:pt x="796342" y="3493009"/>
                  <a:pt x="796743" y="3493984"/>
                  <a:pt x="797202" y="3494787"/>
                </a:cubicBezTo>
                <a:cubicBezTo>
                  <a:pt x="797661" y="3495590"/>
                  <a:pt x="798321" y="3496393"/>
                  <a:pt x="799181" y="3497197"/>
                </a:cubicBezTo>
                <a:cubicBezTo>
                  <a:pt x="800042" y="3498000"/>
                  <a:pt x="802135" y="3499290"/>
                  <a:pt x="805462" y="3501068"/>
                </a:cubicBezTo>
                <a:cubicBezTo>
                  <a:pt x="808789" y="3502846"/>
                  <a:pt x="812976" y="3504567"/>
                  <a:pt x="818024" y="3506231"/>
                </a:cubicBezTo>
                <a:cubicBezTo>
                  <a:pt x="823072" y="3507894"/>
                  <a:pt x="828836" y="3509328"/>
                  <a:pt x="835319" y="3510533"/>
                </a:cubicBezTo>
                <a:cubicBezTo>
                  <a:pt x="841800" y="3511737"/>
                  <a:pt x="848769" y="3512340"/>
                  <a:pt x="856226" y="3512340"/>
                </a:cubicBezTo>
                <a:cubicBezTo>
                  <a:pt x="868502" y="3512340"/>
                  <a:pt x="879515" y="3510762"/>
                  <a:pt x="889266" y="3507608"/>
                </a:cubicBezTo>
                <a:cubicBezTo>
                  <a:pt x="899017" y="3504453"/>
                  <a:pt x="907220" y="3499950"/>
                  <a:pt x="913874" y="3494099"/>
                </a:cubicBezTo>
                <a:cubicBezTo>
                  <a:pt x="920528" y="3488248"/>
                  <a:pt x="925633" y="3481221"/>
                  <a:pt x="929189" y="3473019"/>
                </a:cubicBezTo>
                <a:cubicBezTo>
                  <a:pt x="932746" y="3464816"/>
                  <a:pt x="934524" y="3455610"/>
                  <a:pt x="934524" y="3445400"/>
                </a:cubicBezTo>
                <a:cubicBezTo>
                  <a:pt x="934524" y="3438402"/>
                  <a:pt x="933234" y="3431834"/>
                  <a:pt x="930652" y="3425696"/>
                </a:cubicBezTo>
                <a:cubicBezTo>
                  <a:pt x="928071" y="3419559"/>
                  <a:pt x="924486" y="3414195"/>
                  <a:pt x="919897" y="3409607"/>
                </a:cubicBezTo>
                <a:cubicBezTo>
                  <a:pt x="915308" y="3405018"/>
                  <a:pt x="909830" y="3401203"/>
                  <a:pt x="903463" y="3398163"/>
                </a:cubicBezTo>
                <a:cubicBezTo>
                  <a:pt x="897096" y="3395123"/>
                  <a:pt x="890069" y="3393201"/>
                  <a:pt x="882383" y="3392398"/>
                </a:cubicBezTo>
                <a:lnTo>
                  <a:pt x="882383" y="3392054"/>
                </a:lnTo>
                <a:cubicBezTo>
                  <a:pt x="889151" y="3390792"/>
                  <a:pt x="895117" y="3388527"/>
                  <a:pt x="900279" y="3385257"/>
                </a:cubicBezTo>
                <a:cubicBezTo>
                  <a:pt x="905442" y="3381987"/>
                  <a:pt x="909801" y="3378029"/>
                  <a:pt x="913358" y="3373383"/>
                </a:cubicBezTo>
                <a:cubicBezTo>
                  <a:pt x="916914" y="3368737"/>
                  <a:pt x="919610" y="3363402"/>
                  <a:pt x="921446" y="3357379"/>
                </a:cubicBezTo>
                <a:cubicBezTo>
                  <a:pt x="923281" y="3351357"/>
                  <a:pt x="924199" y="3344846"/>
                  <a:pt x="924199" y="3337848"/>
                </a:cubicBezTo>
                <a:cubicBezTo>
                  <a:pt x="924199" y="3329703"/>
                  <a:pt x="922908" y="3322275"/>
                  <a:pt x="920327" y="3315563"/>
                </a:cubicBezTo>
                <a:cubicBezTo>
                  <a:pt x="917746" y="3308852"/>
                  <a:pt x="913845" y="3303088"/>
                  <a:pt x="908625" y="3298269"/>
                </a:cubicBezTo>
                <a:cubicBezTo>
                  <a:pt x="903406" y="3293451"/>
                  <a:pt x="896895" y="3289723"/>
                  <a:pt x="889094" y="3287084"/>
                </a:cubicBezTo>
                <a:cubicBezTo>
                  <a:pt x="881293" y="3284445"/>
                  <a:pt x="872230" y="3283126"/>
                  <a:pt x="861905" y="3283126"/>
                </a:cubicBezTo>
                <a:close/>
                <a:moveTo>
                  <a:pt x="2626765" y="3270048"/>
                </a:moveTo>
                <a:cubicBezTo>
                  <a:pt x="2624011" y="3270048"/>
                  <a:pt x="2621746" y="3270191"/>
                  <a:pt x="2619967" y="3270478"/>
                </a:cubicBezTo>
                <a:cubicBezTo>
                  <a:pt x="2618190" y="3270765"/>
                  <a:pt x="2616727" y="3271109"/>
                  <a:pt x="2615580" y="3271510"/>
                </a:cubicBezTo>
                <a:cubicBezTo>
                  <a:pt x="2614432" y="3271912"/>
                  <a:pt x="2613658" y="3272485"/>
                  <a:pt x="2613256" y="3273231"/>
                </a:cubicBezTo>
                <a:cubicBezTo>
                  <a:pt x="2612855" y="3273977"/>
                  <a:pt x="2612654" y="3274751"/>
                  <a:pt x="2612654" y="3275554"/>
                </a:cubicBezTo>
                <a:lnTo>
                  <a:pt x="2612654" y="3365554"/>
                </a:lnTo>
                <a:cubicBezTo>
                  <a:pt x="2605312" y="3357867"/>
                  <a:pt x="2597884" y="3352045"/>
                  <a:pt x="2590370" y="3348087"/>
                </a:cubicBezTo>
                <a:cubicBezTo>
                  <a:pt x="2582855" y="3344129"/>
                  <a:pt x="2574566" y="3342150"/>
                  <a:pt x="2565503" y="3342150"/>
                </a:cubicBezTo>
                <a:cubicBezTo>
                  <a:pt x="2554605" y="3342150"/>
                  <a:pt x="2544997" y="3344186"/>
                  <a:pt x="2536679" y="3348259"/>
                </a:cubicBezTo>
                <a:cubicBezTo>
                  <a:pt x="2528362" y="3352332"/>
                  <a:pt x="2521393" y="3358154"/>
                  <a:pt x="2515771" y="3365725"/>
                </a:cubicBezTo>
                <a:cubicBezTo>
                  <a:pt x="2510150" y="3373297"/>
                  <a:pt x="2505905" y="3382446"/>
                  <a:pt x="2503037" y="3393173"/>
                </a:cubicBezTo>
                <a:cubicBezTo>
                  <a:pt x="2500169" y="3403899"/>
                  <a:pt x="2498735" y="3415916"/>
                  <a:pt x="2498735" y="3429224"/>
                </a:cubicBezTo>
                <a:cubicBezTo>
                  <a:pt x="2498735" y="3440467"/>
                  <a:pt x="2499883" y="3451164"/>
                  <a:pt x="2502177" y="3461317"/>
                </a:cubicBezTo>
                <a:cubicBezTo>
                  <a:pt x="2504472" y="3471470"/>
                  <a:pt x="2508114" y="3480304"/>
                  <a:pt x="2513104" y="3487818"/>
                </a:cubicBezTo>
                <a:cubicBezTo>
                  <a:pt x="2518095" y="3495332"/>
                  <a:pt x="2524605" y="3501298"/>
                  <a:pt x="2532636" y="3505715"/>
                </a:cubicBezTo>
                <a:cubicBezTo>
                  <a:pt x="2540666" y="3510131"/>
                  <a:pt x="2550360" y="3512340"/>
                  <a:pt x="2561717" y="3512340"/>
                </a:cubicBezTo>
                <a:cubicBezTo>
                  <a:pt x="2572157" y="3512340"/>
                  <a:pt x="2581765" y="3509873"/>
                  <a:pt x="2590541" y="3504940"/>
                </a:cubicBezTo>
                <a:cubicBezTo>
                  <a:pt x="2599318" y="3500007"/>
                  <a:pt x="2607778" y="3493124"/>
                  <a:pt x="2615923" y="3484290"/>
                </a:cubicBezTo>
                <a:lnTo>
                  <a:pt x="2615923" y="3504768"/>
                </a:lnTo>
                <a:cubicBezTo>
                  <a:pt x="2615923" y="3505686"/>
                  <a:pt x="2616153" y="3506489"/>
                  <a:pt x="2616612" y="3507177"/>
                </a:cubicBezTo>
                <a:cubicBezTo>
                  <a:pt x="2617071" y="3507866"/>
                  <a:pt x="2617816" y="3508411"/>
                  <a:pt x="2618849" y="3508812"/>
                </a:cubicBezTo>
                <a:cubicBezTo>
                  <a:pt x="2619882" y="3509214"/>
                  <a:pt x="2621201" y="3509529"/>
                  <a:pt x="2622807" y="3509759"/>
                </a:cubicBezTo>
                <a:cubicBezTo>
                  <a:pt x="2624413" y="3509988"/>
                  <a:pt x="2626421" y="3510103"/>
                  <a:pt x="2628830" y="3510103"/>
                </a:cubicBezTo>
                <a:cubicBezTo>
                  <a:pt x="2631124" y="3510103"/>
                  <a:pt x="2633075" y="3509988"/>
                  <a:pt x="2634680" y="3509759"/>
                </a:cubicBezTo>
                <a:cubicBezTo>
                  <a:pt x="2636287" y="3509529"/>
                  <a:pt x="2637577" y="3509214"/>
                  <a:pt x="2638552" y="3508812"/>
                </a:cubicBezTo>
                <a:cubicBezTo>
                  <a:pt x="2639528" y="3508411"/>
                  <a:pt x="2640216" y="3507866"/>
                  <a:pt x="2640617" y="3507177"/>
                </a:cubicBezTo>
                <a:cubicBezTo>
                  <a:pt x="2641019" y="3506489"/>
                  <a:pt x="2641220" y="3505686"/>
                  <a:pt x="2641220" y="3504768"/>
                </a:cubicBezTo>
                <a:lnTo>
                  <a:pt x="2641220" y="3275554"/>
                </a:lnTo>
                <a:cubicBezTo>
                  <a:pt x="2641220" y="3274751"/>
                  <a:pt x="2640961" y="3273977"/>
                  <a:pt x="2640445" y="3273231"/>
                </a:cubicBezTo>
                <a:cubicBezTo>
                  <a:pt x="2639929" y="3272485"/>
                  <a:pt x="2639155" y="3271912"/>
                  <a:pt x="2638122" y="3271510"/>
                </a:cubicBezTo>
                <a:cubicBezTo>
                  <a:pt x="2637090" y="3271109"/>
                  <a:pt x="2635656" y="3270765"/>
                  <a:pt x="2633820" y="3270478"/>
                </a:cubicBezTo>
                <a:cubicBezTo>
                  <a:pt x="2631985" y="3270191"/>
                  <a:pt x="2629633" y="3270048"/>
                  <a:pt x="2626765" y="3270048"/>
                </a:cubicBezTo>
                <a:close/>
                <a:moveTo>
                  <a:pt x="1865430" y="3269359"/>
                </a:moveTo>
                <a:cubicBezTo>
                  <a:pt x="1862676" y="3269359"/>
                  <a:pt x="1860382" y="3269474"/>
                  <a:pt x="1858547" y="3269703"/>
                </a:cubicBezTo>
                <a:cubicBezTo>
                  <a:pt x="1856711" y="3269933"/>
                  <a:pt x="1855248" y="3270277"/>
                  <a:pt x="1854158" y="3270736"/>
                </a:cubicBezTo>
                <a:cubicBezTo>
                  <a:pt x="1853068" y="3271195"/>
                  <a:pt x="1852323" y="3271768"/>
                  <a:pt x="1851921" y="3272457"/>
                </a:cubicBezTo>
                <a:cubicBezTo>
                  <a:pt x="1851520" y="3273145"/>
                  <a:pt x="1851319" y="3273948"/>
                  <a:pt x="1851319" y="3274866"/>
                </a:cubicBezTo>
                <a:lnTo>
                  <a:pt x="1851319" y="3504768"/>
                </a:lnTo>
                <a:cubicBezTo>
                  <a:pt x="1851319" y="3505686"/>
                  <a:pt x="1851491" y="3506489"/>
                  <a:pt x="1851835" y="3507177"/>
                </a:cubicBezTo>
                <a:cubicBezTo>
                  <a:pt x="1852179" y="3507866"/>
                  <a:pt x="1852868" y="3508411"/>
                  <a:pt x="1853900" y="3508812"/>
                </a:cubicBezTo>
                <a:cubicBezTo>
                  <a:pt x="1854933" y="3509214"/>
                  <a:pt x="1856252" y="3509529"/>
                  <a:pt x="1857858" y="3509759"/>
                </a:cubicBezTo>
                <a:cubicBezTo>
                  <a:pt x="1859464" y="3509988"/>
                  <a:pt x="1861414" y="3510103"/>
                  <a:pt x="1863709" y="3510103"/>
                </a:cubicBezTo>
                <a:cubicBezTo>
                  <a:pt x="1866118" y="3510103"/>
                  <a:pt x="1868097" y="3509988"/>
                  <a:pt x="1869646" y="3509759"/>
                </a:cubicBezTo>
                <a:cubicBezTo>
                  <a:pt x="1871195" y="3509529"/>
                  <a:pt x="1872485" y="3509214"/>
                  <a:pt x="1873518" y="3508812"/>
                </a:cubicBezTo>
                <a:cubicBezTo>
                  <a:pt x="1874550" y="3508411"/>
                  <a:pt x="1875296" y="3507866"/>
                  <a:pt x="1875755" y="3507177"/>
                </a:cubicBezTo>
                <a:cubicBezTo>
                  <a:pt x="1876213" y="3506489"/>
                  <a:pt x="1876443" y="3505686"/>
                  <a:pt x="1876443" y="3504768"/>
                </a:cubicBezTo>
                <a:lnTo>
                  <a:pt x="1876443" y="3485839"/>
                </a:lnTo>
                <a:cubicBezTo>
                  <a:pt x="1880917" y="3490543"/>
                  <a:pt x="1885162" y="3494558"/>
                  <a:pt x="1889177" y="3497885"/>
                </a:cubicBezTo>
                <a:cubicBezTo>
                  <a:pt x="1893192" y="3501212"/>
                  <a:pt x="1897208" y="3503965"/>
                  <a:pt x="1901223" y="3506145"/>
                </a:cubicBezTo>
                <a:cubicBezTo>
                  <a:pt x="1905238" y="3508324"/>
                  <a:pt x="1909340" y="3509902"/>
                  <a:pt x="1913527" y="3510877"/>
                </a:cubicBezTo>
                <a:cubicBezTo>
                  <a:pt x="1917714" y="3511852"/>
                  <a:pt x="1922274" y="3512340"/>
                  <a:pt x="1927207" y="3512340"/>
                </a:cubicBezTo>
                <a:cubicBezTo>
                  <a:pt x="1937877" y="3512340"/>
                  <a:pt x="1947341" y="3510332"/>
                  <a:pt x="1955601" y="3506317"/>
                </a:cubicBezTo>
                <a:cubicBezTo>
                  <a:pt x="1963861" y="3502302"/>
                  <a:pt x="1970830" y="3496508"/>
                  <a:pt x="1976509" y="3488937"/>
                </a:cubicBezTo>
                <a:cubicBezTo>
                  <a:pt x="1982188" y="3481365"/>
                  <a:pt x="1986490" y="3472216"/>
                  <a:pt x="1989415" y="3461489"/>
                </a:cubicBezTo>
                <a:cubicBezTo>
                  <a:pt x="1992341" y="3450763"/>
                  <a:pt x="1993803" y="3438688"/>
                  <a:pt x="1993803" y="3425266"/>
                </a:cubicBezTo>
                <a:cubicBezTo>
                  <a:pt x="1993803" y="3414023"/>
                  <a:pt x="1992656" y="3403354"/>
                  <a:pt x="1990362" y="3393259"/>
                </a:cubicBezTo>
                <a:cubicBezTo>
                  <a:pt x="1988067" y="3383163"/>
                  <a:pt x="1984425" y="3374358"/>
                  <a:pt x="1979434" y="3366844"/>
                </a:cubicBezTo>
                <a:cubicBezTo>
                  <a:pt x="1974444" y="3359330"/>
                  <a:pt x="1967962" y="3353336"/>
                  <a:pt x="1959989" y="3348861"/>
                </a:cubicBezTo>
                <a:cubicBezTo>
                  <a:pt x="1952016" y="3344387"/>
                  <a:pt x="1942408" y="3342150"/>
                  <a:pt x="1931165" y="3342150"/>
                </a:cubicBezTo>
                <a:cubicBezTo>
                  <a:pt x="1926577" y="3342150"/>
                  <a:pt x="1922217" y="3342609"/>
                  <a:pt x="1918087" y="3343527"/>
                </a:cubicBezTo>
                <a:cubicBezTo>
                  <a:pt x="1913957" y="3344445"/>
                  <a:pt x="1909827" y="3345907"/>
                  <a:pt x="1905697" y="3347915"/>
                </a:cubicBezTo>
                <a:cubicBezTo>
                  <a:pt x="1901567" y="3349923"/>
                  <a:pt x="1897351" y="3352532"/>
                  <a:pt x="1893049" y="3355745"/>
                </a:cubicBezTo>
                <a:cubicBezTo>
                  <a:pt x="1888747" y="3358957"/>
                  <a:pt x="1884301" y="3362915"/>
                  <a:pt x="1879713" y="3367619"/>
                </a:cubicBezTo>
                <a:lnTo>
                  <a:pt x="1879713" y="3274866"/>
                </a:lnTo>
                <a:cubicBezTo>
                  <a:pt x="1879713" y="3273948"/>
                  <a:pt x="1879483" y="3273145"/>
                  <a:pt x="1879024" y="3272457"/>
                </a:cubicBezTo>
                <a:cubicBezTo>
                  <a:pt x="1878565" y="3271768"/>
                  <a:pt x="1877820" y="3271195"/>
                  <a:pt x="1876787" y="3270736"/>
                </a:cubicBezTo>
                <a:cubicBezTo>
                  <a:pt x="1875755" y="3270277"/>
                  <a:pt x="1874321" y="3269933"/>
                  <a:pt x="1872485" y="3269703"/>
                </a:cubicBezTo>
                <a:cubicBezTo>
                  <a:pt x="1870650" y="3269474"/>
                  <a:pt x="1868298" y="3269359"/>
                  <a:pt x="1865430" y="3269359"/>
                </a:cubicBezTo>
                <a:close/>
                <a:moveTo>
                  <a:pt x="1684455" y="3269359"/>
                </a:moveTo>
                <a:cubicBezTo>
                  <a:pt x="1681702" y="3269359"/>
                  <a:pt x="1679407" y="3269474"/>
                  <a:pt x="1677572" y="3269703"/>
                </a:cubicBezTo>
                <a:cubicBezTo>
                  <a:pt x="1675736" y="3269933"/>
                  <a:pt x="1674273" y="3270277"/>
                  <a:pt x="1673183" y="3270736"/>
                </a:cubicBezTo>
                <a:cubicBezTo>
                  <a:pt x="1672093" y="3271195"/>
                  <a:pt x="1671348" y="3271768"/>
                  <a:pt x="1670946" y="3272457"/>
                </a:cubicBezTo>
                <a:cubicBezTo>
                  <a:pt x="1670545" y="3273145"/>
                  <a:pt x="1670344" y="3273948"/>
                  <a:pt x="1670344" y="3274866"/>
                </a:cubicBezTo>
                <a:lnTo>
                  <a:pt x="1670344" y="3504768"/>
                </a:lnTo>
                <a:cubicBezTo>
                  <a:pt x="1670344" y="3505686"/>
                  <a:pt x="1670545" y="3506460"/>
                  <a:pt x="1670946" y="3507091"/>
                </a:cubicBezTo>
                <a:cubicBezTo>
                  <a:pt x="1671348" y="3507722"/>
                  <a:pt x="1672093" y="3508267"/>
                  <a:pt x="1673183" y="3508726"/>
                </a:cubicBezTo>
                <a:cubicBezTo>
                  <a:pt x="1674273" y="3509185"/>
                  <a:pt x="1675736" y="3509529"/>
                  <a:pt x="1677572" y="3509759"/>
                </a:cubicBezTo>
                <a:cubicBezTo>
                  <a:pt x="1679407" y="3509988"/>
                  <a:pt x="1681702" y="3510103"/>
                  <a:pt x="1684455" y="3510103"/>
                </a:cubicBezTo>
                <a:cubicBezTo>
                  <a:pt x="1687323" y="3510103"/>
                  <a:pt x="1689675" y="3509988"/>
                  <a:pt x="1691510" y="3509759"/>
                </a:cubicBezTo>
                <a:cubicBezTo>
                  <a:pt x="1693346" y="3509529"/>
                  <a:pt x="1694780" y="3509185"/>
                  <a:pt x="1695812" y="3508726"/>
                </a:cubicBezTo>
                <a:cubicBezTo>
                  <a:pt x="1696845" y="3508267"/>
                  <a:pt x="1697590" y="3507722"/>
                  <a:pt x="1698049" y="3507091"/>
                </a:cubicBezTo>
                <a:cubicBezTo>
                  <a:pt x="1698508" y="3506460"/>
                  <a:pt x="1698738" y="3505686"/>
                  <a:pt x="1698738" y="3504768"/>
                </a:cubicBezTo>
                <a:lnTo>
                  <a:pt x="1698738" y="3396528"/>
                </a:lnTo>
                <a:cubicBezTo>
                  <a:pt x="1706539" y="3386777"/>
                  <a:pt x="1713996" y="3379377"/>
                  <a:pt x="1721108" y="3374330"/>
                </a:cubicBezTo>
                <a:cubicBezTo>
                  <a:pt x="1728221" y="3369282"/>
                  <a:pt x="1735334" y="3366758"/>
                  <a:pt x="1742446" y="3366758"/>
                </a:cubicBezTo>
                <a:cubicBezTo>
                  <a:pt x="1747953" y="3366758"/>
                  <a:pt x="1752800" y="3367790"/>
                  <a:pt x="1756987" y="3369855"/>
                </a:cubicBezTo>
                <a:cubicBezTo>
                  <a:pt x="1761175" y="3371920"/>
                  <a:pt x="1764588" y="3374903"/>
                  <a:pt x="1767226" y="3378804"/>
                </a:cubicBezTo>
                <a:cubicBezTo>
                  <a:pt x="1769865" y="3382704"/>
                  <a:pt x="1771873" y="3387350"/>
                  <a:pt x="1773249" y="3392742"/>
                </a:cubicBezTo>
                <a:cubicBezTo>
                  <a:pt x="1774626" y="3398134"/>
                  <a:pt x="1775314" y="3405247"/>
                  <a:pt x="1775314" y="3414081"/>
                </a:cubicBezTo>
                <a:lnTo>
                  <a:pt x="1775314" y="3504768"/>
                </a:lnTo>
                <a:cubicBezTo>
                  <a:pt x="1775314" y="3505686"/>
                  <a:pt x="1775544" y="3506460"/>
                  <a:pt x="1776003" y="3507091"/>
                </a:cubicBezTo>
                <a:cubicBezTo>
                  <a:pt x="1776462" y="3507722"/>
                  <a:pt x="1777207" y="3508267"/>
                  <a:pt x="1778240" y="3508726"/>
                </a:cubicBezTo>
                <a:cubicBezTo>
                  <a:pt x="1779272" y="3509185"/>
                  <a:pt x="1780706" y="3509529"/>
                  <a:pt x="1782542" y="3509759"/>
                </a:cubicBezTo>
                <a:cubicBezTo>
                  <a:pt x="1784377" y="3509988"/>
                  <a:pt x="1786729" y="3510103"/>
                  <a:pt x="1789597" y="3510103"/>
                </a:cubicBezTo>
                <a:cubicBezTo>
                  <a:pt x="1792351" y="3510103"/>
                  <a:pt x="1794645" y="3509988"/>
                  <a:pt x="1796481" y="3509759"/>
                </a:cubicBezTo>
                <a:cubicBezTo>
                  <a:pt x="1798316" y="3509529"/>
                  <a:pt x="1799750" y="3509185"/>
                  <a:pt x="1800782" y="3508726"/>
                </a:cubicBezTo>
                <a:cubicBezTo>
                  <a:pt x="1801815" y="3508267"/>
                  <a:pt x="1802561" y="3507722"/>
                  <a:pt x="1803020" y="3507091"/>
                </a:cubicBezTo>
                <a:cubicBezTo>
                  <a:pt x="1803478" y="3506460"/>
                  <a:pt x="1803708" y="3505686"/>
                  <a:pt x="1803708" y="3504768"/>
                </a:cubicBezTo>
                <a:lnTo>
                  <a:pt x="1803708" y="3410467"/>
                </a:lnTo>
                <a:cubicBezTo>
                  <a:pt x="1803708" y="3399339"/>
                  <a:pt x="1802762" y="3389846"/>
                  <a:pt x="1800869" y="3381987"/>
                </a:cubicBezTo>
                <a:cubicBezTo>
                  <a:pt x="1798976" y="3374129"/>
                  <a:pt x="1795850" y="3367274"/>
                  <a:pt x="1791490" y="3361424"/>
                </a:cubicBezTo>
                <a:cubicBezTo>
                  <a:pt x="1787131" y="3355573"/>
                  <a:pt x="1781423" y="3350898"/>
                  <a:pt x="1774368" y="3347399"/>
                </a:cubicBezTo>
                <a:cubicBezTo>
                  <a:pt x="1767312" y="3343900"/>
                  <a:pt x="1758622" y="3342150"/>
                  <a:pt x="1748297" y="3342150"/>
                </a:cubicBezTo>
                <a:cubicBezTo>
                  <a:pt x="1739923" y="3342150"/>
                  <a:pt x="1731605" y="3344244"/>
                  <a:pt x="1723345" y="3348431"/>
                </a:cubicBezTo>
                <a:cubicBezTo>
                  <a:pt x="1715085" y="3352618"/>
                  <a:pt x="1706883" y="3359014"/>
                  <a:pt x="1698738" y="3367619"/>
                </a:cubicBezTo>
                <a:lnTo>
                  <a:pt x="1698738" y="3274866"/>
                </a:lnTo>
                <a:cubicBezTo>
                  <a:pt x="1698738" y="3273948"/>
                  <a:pt x="1698508" y="3273145"/>
                  <a:pt x="1698049" y="3272457"/>
                </a:cubicBezTo>
                <a:cubicBezTo>
                  <a:pt x="1697590" y="3271768"/>
                  <a:pt x="1696845" y="3271195"/>
                  <a:pt x="1695812" y="3270736"/>
                </a:cubicBezTo>
                <a:cubicBezTo>
                  <a:pt x="1694780" y="3270277"/>
                  <a:pt x="1693346" y="3269933"/>
                  <a:pt x="1691510" y="3269703"/>
                </a:cubicBezTo>
                <a:cubicBezTo>
                  <a:pt x="1689675" y="3269474"/>
                  <a:pt x="1687323" y="3269359"/>
                  <a:pt x="1684455" y="3269359"/>
                </a:cubicBezTo>
                <a:close/>
                <a:moveTo>
                  <a:pt x="1002957" y="2832349"/>
                </a:moveTo>
                <a:cubicBezTo>
                  <a:pt x="995844" y="2832349"/>
                  <a:pt x="990940" y="2833697"/>
                  <a:pt x="988244" y="2836393"/>
                </a:cubicBezTo>
                <a:cubicBezTo>
                  <a:pt x="985548" y="2839089"/>
                  <a:pt x="984200" y="2844509"/>
                  <a:pt x="984200" y="2852655"/>
                </a:cubicBezTo>
                <a:cubicBezTo>
                  <a:pt x="984200" y="2860570"/>
                  <a:pt x="985519" y="2865848"/>
                  <a:pt x="988158" y="2868486"/>
                </a:cubicBezTo>
                <a:cubicBezTo>
                  <a:pt x="990797" y="2871125"/>
                  <a:pt x="995558" y="2872444"/>
                  <a:pt x="1002441" y="2872444"/>
                </a:cubicBezTo>
                <a:cubicBezTo>
                  <a:pt x="1009553" y="2872444"/>
                  <a:pt x="1014458" y="2871096"/>
                  <a:pt x="1017154" y="2868400"/>
                </a:cubicBezTo>
                <a:cubicBezTo>
                  <a:pt x="1019850" y="2865704"/>
                  <a:pt x="1021198" y="2860283"/>
                  <a:pt x="1021198" y="2852138"/>
                </a:cubicBezTo>
                <a:cubicBezTo>
                  <a:pt x="1021198" y="2844222"/>
                  <a:pt x="1019879" y="2838945"/>
                  <a:pt x="1017240" y="2836307"/>
                </a:cubicBezTo>
                <a:cubicBezTo>
                  <a:pt x="1014601" y="2833668"/>
                  <a:pt x="1009840" y="2832349"/>
                  <a:pt x="1002957" y="2832349"/>
                </a:cubicBezTo>
                <a:close/>
                <a:moveTo>
                  <a:pt x="1508773" y="2727723"/>
                </a:moveTo>
                <a:cubicBezTo>
                  <a:pt x="1517918" y="2727723"/>
                  <a:pt x="1525558" y="2729358"/>
                  <a:pt x="1531693" y="2732627"/>
                </a:cubicBezTo>
                <a:cubicBezTo>
                  <a:pt x="1537828" y="2735896"/>
                  <a:pt x="1542690" y="2740342"/>
                  <a:pt x="1546279" y="2745963"/>
                </a:cubicBezTo>
                <a:cubicBezTo>
                  <a:pt x="1549867" y="2751585"/>
                  <a:pt x="1552443" y="2758124"/>
                  <a:pt x="1554006" y="2765581"/>
                </a:cubicBezTo>
                <a:cubicBezTo>
                  <a:pt x="1555569" y="2773038"/>
                  <a:pt x="1556351" y="2780954"/>
                  <a:pt x="1556351" y="2789328"/>
                </a:cubicBezTo>
                <a:cubicBezTo>
                  <a:pt x="1556351" y="2798276"/>
                  <a:pt x="1555425" y="2806479"/>
                  <a:pt x="1553572" y="2813936"/>
                </a:cubicBezTo>
                <a:cubicBezTo>
                  <a:pt x="1551720" y="2821393"/>
                  <a:pt x="1548826" y="2827817"/>
                  <a:pt x="1544890" y="2833209"/>
                </a:cubicBezTo>
                <a:cubicBezTo>
                  <a:pt x="1540955" y="2838601"/>
                  <a:pt x="1535919" y="2842788"/>
                  <a:pt x="1529784" y="2845771"/>
                </a:cubicBezTo>
                <a:cubicBezTo>
                  <a:pt x="1523649" y="2848754"/>
                  <a:pt x="1516414" y="2850245"/>
                  <a:pt x="1508079" y="2850245"/>
                </a:cubicBezTo>
                <a:cubicBezTo>
                  <a:pt x="1498934" y="2850245"/>
                  <a:pt x="1491293" y="2848611"/>
                  <a:pt x="1485159" y="2845341"/>
                </a:cubicBezTo>
                <a:cubicBezTo>
                  <a:pt x="1479024" y="2842071"/>
                  <a:pt x="1474133" y="2837655"/>
                  <a:pt x="1470487" y="2832091"/>
                </a:cubicBezTo>
                <a:cubicBezTo>
                  <a:pt x="1466841" y="2826527"/>
                  <a:pt x="1464237" y="2820016"/>
                  <a:pt x="1462674" y="2812559"/>
                </a:cubicBezTo>
                <a:cubicBezTo>
                  <a:pt x="1461111" y="2805102"/>
                  <a:pt x="1460329" y="2797129"/>
                  <a:pt x="1460329" y="2788640"/>
                </a:cubicBezTo>
                <a:cubicBezTo>
                  <a:pt x="1460329" y="2779806"/>
                  <a:pt x="1461284" y="2771661"/>
                  <a:pt x="1463194" y="2764204"/>
                </a:cubicBezTo>
                <a:cubicBezTo>
                  <a:pt x="1465104" y="2756747"/>
                  <a:pt x="1468026" y="2750294"/>
                  <a:pt x="1471962" y="2744845"/>
                </a:cubicBezTo>
                <a:cubicBezTo>
                  <a:pt x="1475897" y="2739395"/>
                  <a:pt x="1480904" y="2735180"/>
                  <a:pt x="1486981" y="2732197"/>
                </a:cubicBezTo>
                <a:cubicBezTo>
                  <a:pt x="1493059" y="2729214"/>
                  <a:pt x="1500323" y="2727723"/>
                  <a:pt x="1508773" y="2727723"/>
                </a:cubicBezTo>
                <a:close/>
                <a:moveTo>
                  <a:pt x="1847204" y="2726174"/>
                </a:moveTo>
                <a:cubicBezTo>
                  <a:pt x="1860940" y="2726174"/>
                  <a:pt x="1871299" y="2730418"/>
                  <a:pt x="1878281" y="2738908"/>
                </a:cubicBezTo>
                <a:cubicBezTo>
                  <a:pt x="1885263" y="2747397"/>
                  <a:pt x="1888582" y="2759099"/>
                  <a:pt x="1888238" y="2774013"/>
                </a:cubicBezTo>
                <a:lnTo>
                  <a:pt x="1803745" y="2774013"/>
                </a:lnTo>
                <a:cubicBezTo>
                  <a:pt x="1803976" y="2767703"/>
                  <a:pt x="1805073" y="2761651"/>
                  <a:pt x="1807035" y="2755858"/>
                </a:cubicBezTo>
                <a:cubicBezTo>
                  <a:pt x="1808997" y="2750065"/>
                  <a:pt x="1811767" y="2744988"/>
                  <a:pt x="1815346" y="2740629"/>
                </a:cubicBezTo>
                <a:cubicBezTo>
                  <a:pt x="1818925" y="2736269"/>
                  <a:pt x="1823369" y="2732770"/>
                  <a:pt x="1828678" y="2730132"/>
                </a:cubicBezTo>
                <a:cubicBezTo>
                  <a:pt x="1833988" y="2727493"/>
                  <a:pt x="1840163" y="2726174"/>
                  <a:pt x="1847204" y="2726174"/>
                </a:cubicBezTo>
                <a:close/>
                <a:moveTo>
                  <a:pt x="1693677" y="2704147"/>
                </a:moveTo>
                <a:cubicBezTo>
                  <a:pt x="1683467" y="2704147"/>
                  <a:pt x="1673974" y="2705839"/>
                  <a:pt x="1665198" y="2709224"/>
                </a:cubicBezTo>
                <a:cubicBezTo>
                  <a:pt x="1656422" y="2712608"/>
                  <a:pt x="1648793" y="2717799"/>
                  <a:pt x="1642311" y="2724797"/>
                </a:cubicBezTo>
                <a:cubicBezTo>
                  <a:pt x="1635829" y="2731795"/>
                  <a:pt x="1630724" y="2740772"/>
                  <a:pt x="1626996" y="2751728"/>
                </a:cubicBezTo>
                <a:cubicBezTo>
                  <a:pt x="1623267" y="2762684"/>
                  <a:pt x="1621403" y="2775791"/>
                  <a:pt x="1621403" y="2791049"/>
                </a:cubicBezTo>
                <a:cubicBezTo>
                  <a:pt x="1621403" y="2804471"/>
                  <a:pt x="1622923" y="2816316"/>
                  <a:pt x="1625963" y="2826584"/>
                </a:cubicBezTo>
                <a:cubicBezTo>
                  <a:pt x="1629003" y="2836852"/>
                  <a:pt x="1633420" y="2845513"/>
                  <a:pt x="1639213" y="2852568"/>
                </a:cubicBezTo>
                <a:cubicBezTo>
                  <a:pt x="1645007" y="2859624"/>
                  <a:pt x="1652206" y="2864987"/>
                  <a:pt x="1660810" y="2868658"/>
                </a:cubicBezTo>
                <a:cubicBezTo>
                  <a:pt x="1669414" y="2872329"/>
                  <a:pt x="1679280" y="2874165"/>
                  <a:pt x="1690408" y="2874165"/>
                </a:cubicBezTo>
                <a:cubicBezTo>
                  <a:pt x="1695800" y="2874165"/>
                  <a:pt x="1701020" y="2873649"/>
                  <a:pt x="1706067" y="2872616"/>
                </a:cubicBezTo>
                <a:cubicBezTo>
                  <a:pt x="1711115" y="2871584"/>
                  <a:pt x="1715790" y="2870236"/>
                  <a:pt x="1720092" y="2868572"/>
                </a:cubicBezTo>
                <a:cubicBezTo>
                  <a:pt x="1724394" y="2866909"/>
                  <a:pt x="1728266" y="2865016"/>
                  <a:pt x="1731708" y="2862893"/>
                </a:cubicBezTo>
                <a:cubicBezTo>
                  <a:pt x="1735149" y="2860771"/>
                  <a:pt x="1737587" y="2858993"/>
                  <a:pt x="1739021" y="2857559"/>
                </a:cubicBezTo>
                <a:cubicBezTo>
                  <a:pt x="1740455" y="2856125"/>
                  <a:pt x="1741373" y="2855035"/>
                  <a:pt x="1741775" y="2854289"/>
                </a:cubicBezTo>
                <a:cubicBezTo>
                  <a:pt x="1742176" y="2853544"/>
                  <a:pt x="1742520" y="2852683"/>
                  <a:pt x="1742807" y="2851708"/>
                </a:cubicBezTo>
                <a:cubicBezTo>
                  <a:pt x="1743094" y="2850733"/>
                  <a:pt x="1743294" y="2849528"/>
                  <a:pt x="1743409" y="2848094"/>
                </a:cubicBezTo>
                <a:cubicBezTo>
                  <a:pt x="1743524" y="2846660"/>
                  <a:pt x="1743581" y="2844968"/>
                  <a:pt x="1743581" y="2843018"/>
                </a:cubicBezTo>
                <a:cubicBezTo>
                  <a:pt x="1743581" y="2840723"/>
                  <a:pt x="1743495" y="2838745"/>
                  <a:pt x="1743323" y="2837081"/>
                </a:cubicBezTo>
                <a:cubicBezTo>
                  <a:pt x="1743151" y="2835418"/>
                  <a:pt x="1742864" y="2834041"/>
                  <a:pt x="1742463" y="2832951"/>
                </a:cubicBezTo>
                <a:cubicBezTo>
                  <a:pt x="1742061" y="2831861"/>
                  <a:pt x="1741574" y="2831087"/>
                  <a:pt x="1741000" y="2830628"/>
                </a:cubicBezTo>
                <a:cubicBezTo>
                  <a:pt x="1740427" y="2830169"/>
                  <a:pt x="1739738" y="2829940"/>
                  <a:pt x="1738935" y="2829940"/>
                </a:cubicBezTo>
                <a:cubicBezTo>
                  <a:pt x="1737558" y="2829940"/>
                  <a:pt x="1735637" y="2830943"/>
                  <a:pt x="1733170" y="2832951"/>
                </a:cubicBezTo>
                <a:cubicBezTo>
                  <a:pt x="1730704" y="2834959"/>
                  <a:pt x="1727664" y="2837196"/>
                  <a:pt x="1724050" y="2839662"/>
                </a:cubicBezTo>
                <a:cubicBezTo>
                  <a:pt x="1720436" y="2842129"/>
                  <a:pt x="1716163" y="2844395"/>
                  <a:pt x="1711230" y="2846460"/>
                </a:cubicBezTo>
                <a:cubicBezTo>
                  <a:pt x="1706297" y="2848525"/>
                  <a:pt x="1700561" y="2849557"/>
                  <a:pt x="1694022" y="2849557"/>
                </a:cubicBezTo>
                <a:cubicBezTo>
                  <a:pt x="1687138" y="2849557"/>
                  <a:pt x="1681029" y="2848324"/>
                  <a:pt x="1675695" y="2845857"/>
                </a:cubicBezTo>
                <a:cubicBezTo>
                  <a:pt x="1670360" y="2843391"/>
                  <a:pt x="1665857" y="2839634"/>
                  <a:pt x="1662186" y="2834586"/>
                </a:cubicBezTo>
                <a:cubicBezTo>
                  <a:pt x="1658515" y="2829538"/>
                  <a:pt x="1655733" y="2823257"/>
                  <a:pt x="1653840" y="2815743"/>
                </a:cubicBezTo>
                <a:cubicBezTo>
                  <a:pt x="1651948" y="2808229"/>
                  <a:pt x="1651001" y="2799481"/>
                  <a:pt x="1651001" y="2789500"/>
                </a:cubicBezTo>
                <a:cubicBezTo>
                  <a:pt x="1651001" y="2769539"/>
                  <a:pt x="1654643" y="2754309"/>
                  <a:pt x="1661928" y="2743812"/>
                </a:cubicBezTo>
                <a:cubicBezTo>
                  <a:pt x="1669213" y="2733315"/>
                  <a:pt x="1679681" y="2728067"/>
                  <a:pt x="1693333" y="2728067"/>
                </a:cubicBezTo>
                <a:cubicBezTo>
                  <a:pt x="1699987" y="2728067"/>
                  <a:pt x="1705752" y="2729013"/>
                  <a:pt x="1710628" y="2730906"/>
                </a:cubicBezTo>
                <a:cubicBezTo>
                  <a:pt x="1715503" y="2732799"/>
                  <a:pt x="1719662" y="2734893"/>
                  <a:pt x="1723104" y="2737187"/>
                </a:cubicBezTo>
                <a:cubicBezTo>
                  <a:pt x="1726545" y="2739481"/>
                  <a:pt x="1729385" y="2741575"/>
                  <a:pt x="1731622" y="2743468"/>
                </a:cubicBezTo>
                <a:cubicBezTo>
                  <a:pt x="1733859" y="2745361"/>
                  <a:pt x="1735838" y="2746308"/>
                  <a:pt x="1737558" y="2746308"/>
                </a:cubicBezTo>
                <a:cubicBezTo>
                  <a:pt x="1739050" y="2746308"/>
                  <a:pt x="1740312" y="2745418"/>
                  <a:pt x="1741344" y="2743640"/>
                </a:cubicBezTo>
                <a:cubicBezTo>
                  <a:pt x="1742377" y="2741862"/>
                  <a:pt x="1742893" y="2738736"/>
                  <a:pt x="1742893" y="2734262"/>
                </a:cubicBezTo>
                <a:cubicBezTo>
                  <a:pt x="1742893" y="2732197"/>
                  <a:pt x="1742836" y="2730476"/>
                  <a:pt x="1742721" y="2729099"/>
                </a:cubicBezTo>
                <a:cubicBezTo>
                  <a:pt x="1742606" y="2727723"/>
                  <a:pt x="1742377" y="2726489"/>
                  <a:pt x="1742033" y="2725400"/>
                </a:cubicBezTo>
                <a:cubicBezTo>
                  <a:pt x="1741688" y="2724310"/>
                  <a:pt x="1741258" y="2723363"/>
                  <a:pt x="1740742" y="2722560"/>
                </a:cubicBezTo>
                <a:cubicBezTo>
                  <a:pt x="1740226" y="2721757"/>
                  <a:pt x="1739279" y="2720667"/>
                  <a:pt x="1737903" y="2719290"/>
                </a:cubicBezTo>
                <a:cubicBezTo>
                  <a:pt x="1736526" y="2717914"/>
                  <a:pt x="1734318" y="2716250"/>
                  <a:pt x="1731278" y="2714300"/>
                </a:cubicBezTo>
                <a:cubicBezTo>
                  <a:pt x="1728237" y="2712350"/>
                  <a:pt x="1724767" y="2710629"/>
                  <a:pt x="1720866" y="2709138"/>
                </a:cubicBezTo>
                <a:cubicBezTo>
                  <a:pt x="1716966" y="2707646"/>
                  <a:pt x="1712693" y="2706442"/>
                  <a:pt x="1708046" y="2705524"/>
                </a:cubicBezTo>
                <a:cubicBezTo>
                  <a:pt x="1703400" y="2704606"/>
                  <a:pt x="1698610" y="2704147"/>
                  <a:pt x="1693677" y="2704147"/>
                </a:cubicBezTo>
                <a:close/>
                <a:moveTo>
                  <a:pt x="2137283" y="2703975"/>
                </a:moveTo>
                <a:cubicBezTo>
                  <a:pt x="2127876" y="2703975"/>
                  <a:pt x="2119645" y="2705237"/>
                  <a:pt x="2112589" y="2707761"/>
                </a:cubicBezTo>
                <a:cubicBezTo>
                  <a:pt x="2105534" y="2710285"/>
                  <a:pt x="2099654" y="2713640"/>
                  <a:pt x="2094951" y="2717828"/>
                </a:cubicBezTo>
                <a:cubicBezTo>
                  <a:pt x="2090247" y="2722015"/>
                  <a:pt x="2086719" y="2726891"/>
                  <a:pt x="2084368" y="2732455"/>
                </a:cubicBezTo>
                <a:cubicBezTo>
                  <a:pt x="2082016" y="2738019"/>
                  <a:pt x="2080840" y="2743841"/>
                  <a:pt x="2080840" y="2749921"/>
                </a:cubicBezTo>
                <a:cubicBezTo>
                  <a:pt x="2080840" y="2756805"/>
                  <a:pt x="2081959" y="2762713"/>
                  <a:pt x="2084196" y="2767646"/>
                </a:cubicBezTo>
                <a:cubicBezTo>
                  <a:pt x="2086433" y="2772579"/>
                  <a:pt x="2089387" y="2776823"/>
                  <a:pt x="2093058" y="2780380"/>
                </a:cubicBezTo>
                <a:cubicBezTo>
                  <a:pt x="2096729" y="2783936"/>
                  <a:pt x="2100888" y="2786948"/>
                  <a:pt x="2105534" y="2789414"/>
                </a:cubicBezTo>
                <a:cubicBezTo>
                  <a:pt x="2110180" y="2791881"/>
                  <a:pt x="2114941" y="2794089"/>
                  <a:pt x="2119817" y="2796039"/>
                </a:cubicBezTo>
                <a:cubicBezTo>
                  <a:pt x="2124692" y="2797990"/>
                  <a:pt x="2129424" y="2799854"/>
                  <a:pt x="2134013" y="2801632"/>
                </a:cubicBezTo>
                <a:cubicBezTo>
                  <a:pt x="2138603" y="2803410"/>
                  <a:pt x="2142732" y="2805446"/>
                  <a:pt x="2146403" y="2807741"/>
                </a:cubicBezTo>
                <a:cubicBezTo>
                  <a:pt x="2150074" y="2810035"/>
                  <a:pt x="2153029" y="2812674"/>
                  <a:pt x="2155266" y="2815657"/>
                </a:cubicBezTo>
                <a:cubicBezTo>
                  <a:pt x="2157503" y="2818639"/>
                  <a:pt x="2158622" y="2822311"/>
                  <a:pt x="2158622" y="2826670"/>
                </a:cubicBezTo>
                <a:cubicBezTo>
                  <a:pt x="2158622" y="2830915"/>
                  <a:pt x="2157847" y="2834586"/>
                  <a:pt x="2156298" y="2837683"/>
                </a:cubicBezTo>
                <a:cubicBezTo>
                  <a:pt x="2154750" y="2840781"/>
                  <a:pt x="2152541" y="2843333"/>
                  <a:pt x="2149673" y="2845341"/>
                </a:cubicBezTo>
                <a:cubicBezTo>
                  <a:pt x="2146805" y="2847349"/>
                  <a:pt x="2143420" y="2848869"/>
                  <a:pt x="2139520" y="2849901"/>
                </a:cubicBezTo>
                <a:cubicBezTo>
                  <a:pt x="2135620" y="2850934"/>
                  <a:pt x="2131260" y="2851450"/>
                  <a:pt x="2126442" y="2851450"/>
                </a:cubicBezTo>
                <a:cubicBezTo>
                  <a:pt x="2120017" y="2851450"/>
                  <a:pt x="2114339" y="2850676"/>
                  <a:pt x="2109406" y="2849127"/>
                </a:cubicBezTo>
                <a:cubicBezTo>
                  <a:pt x="2104473" y="2847578"/>
                  <a:pt x="2100200" y="2845886"/>
                  <a:pt x="2096586" y="2844050"/>
                </a:cubicBezTo>
                <a:cubicBezTo>
                  <a:pt x="2092972" y="2842215"/>
                  <a:pt x="2089932" y="2840523"/>
                  <a:pt x="2087465" y="2838974"/>
                </a:cubicBezTo>
                <a:cubicBezTo>
                  <a:pt x="2084999" y="2837425"/>
                  <a:pt x="2083134" y="2836651"/>
                  <a:pt x="2081872" y="2836651"/>
                </a:cubicBezTo>
                <a:cubicBezTo>
                  <a:pt x="2081069" y="2836651"/>
                  <a:pt x="2080352" y="2836852"/>
                  <a:pt x="2079721" y="2837253"/>
                </a:cubicBezTo>
                <a:cubicBezTo>
                  <a:pt x="2079090" y="2837655"/>
                  <a:pt x="2078603" y="2838314"/>
                  <a:pt x="2078259" y="2839232"/>
                </a:cubicBezTo>
                <a:cubicBezTo>
                  <a:pt x="2077914" y="2840150"/>
                  <a:pt x="2077628" y="2841354"/>
                  <a:pt x="2077398" y="2842846"/>
                </a:cubicBezTo>
                <a:cubicBezTo>
                  <a:pt x="2077169" y="2844337"/>
                  <a:pt x="2077054" y="2846173"/>
                  <a:pt x="2077054" y="2848352"/>
                </a:cubicBezTo>
                <a:cubicBezTo>
                  <a:pt x="2077054" y="2851909"/>
                  <a:pt x="2077341" y="2854720"/>
                  <a:pt x="2077914" y="2856785"/>
                </a:cubicBezTo>
                <a:cubicBezTo>
                  <a:pt x="2078488" y="2858850"/>
                  <a:pt x="2079406" y="2860456"/>
                  <a:pt x="2080668" y="2861603"/>
                </a:cubicBezTo>
                <a:cubicBezTo>
                  <a:pt x="2081930" y="2862750"/>
                  <a:pt x="2083937" y="2864041"/>
                  <a:pt x="2086691" y="2865475"/>
                </a:cubicBezTo>
                <a:cubicBezTo>
                  <a:pt x="2089444" y="2866909"/>
                  <a:pt x="2092799" y="2868285"/>
                  <a:pt x="2096758" y="2869605"/>
                </a:cubicBezTo>
                <a:cubicBezTo>
                  <a:pt x="2100715" y="2870924"/>
                  <a:pt x="2105190" y="2872014"/>
                  <a:pt x="2110180" y="2872874"/>
                </a:cubicBezTo>
                <a:cubicBezTo>
                  <a:pt x="2115170" y="2873735"/>
                  <a:pt x="2120419" y="2874165"/>
                  <a:pt x="2125926" y="2874165"/>
                </a:cubicBezTo>
                <a:cubicBezTo>
                  <a:pt x="2134874" y="2874165"/>
                  <a:pt x="2143076" y="2873075"/>
                  <a:pt x="2150533" y="2870895"/>
                </a:cubicBezTo>
                <a:cubicBezTo>
                  <a:pt x="2157990" y="2868715"/>
                  <a:pt x="2164415" y="2865503"/>
                  <a:pt x="2169807" y="2861259"/>
                </a:cubicBezTo>
                <a:cubicBezTo>
                  <a:pt x="2175199" y="2857014"/>
                  <a:pt x="2179357" y="2851794"/>
                  <a:pt x="2182283" y="2845599"/>
                </a:cubicBezTo>
                <a:cubicBezTo>
                  <a:pt x="2185208" y="2839404"/>
                  <a:pt x="2186671" y="2832349"/>
                  <a:pt x="2186671" y="2824433"/>
                </a:cubicBezTo>
                <a:cubicBezTo>
                  <a:pt x="2186671" y="2817779"/>
                  <a:pt x="2185552" y="2812043"/>
                  <a:pt x="2183315" y="2807225"/>
                </a:cubicBezTo>
                <a:cubicBezTo>
                  <a:pt x="2181078" y="2802406"/>
                  <a:pt x="2178124" y="2798276"/>
                  <a:pt x="2174453" y="2794835"/>
                </a:cubicBezTo>
                <a:cubicBezTo>
                  <a:pt x="2170782" y="2791393"/>
                  <a:pt x="2166566" y="2788468"/>
                  <a:pt x="2161805" y="2786059"/>
                </a:cubicBezTo>
                <a:cubicBezTo>
                  <a:pt x="2157044" y="2783649"/>
                  <a:pt x="2152225" y="2781470"/>
                  <a:pt x="2147350" y="2779519"/>
                </a:cubicBezTo>
                <a:cubicBezTo>
                  <a:pt x="2142474" y="2777569"/>
                  <a:pt x="2137685" y="2775676"/>
                  <a:pt x="2132981" y="2773841"/>
                </a:cubicBezTo>
                <a:cubicBezTo>
                  <a:pt x="2128278" y="2772005"/>
                  <a:pt x="2124090" y="2769940"/>
                  <a:pt x="2120419" y="2767646"/>
                </a:cubicBezTo>
                <a:cubicBezTo>
                  <a:pt x="2116748" y="2765351"/>
                  <a:pt x="2113765" y="2762684"/>
                  <a:pt x="2111471" y="2759644"/>
                </a:cubicBezTo>
                <a:cubicBezTo>
                  <a:pt x="2109176" y="2756604"/>
                  <a:pt x="2108029" y="2752847"/>
                  <a:pt x="2108029" y="2748373"/>
                </a:cubicBezTo>
                <a:cubicBezTo>
                  <a:pt x="2108029" y="2745160"/>
                  <a:pt x="2108632" y="2742177"/>
                  <a:pt x="2109836" y="2739424"/>
                </a:cubicBezTo>
                <a:cubicBezTo>
                  <a:pt x="2111041" y="2736671"/>
                  <a:pt x="2112819" y="2734290"/>
                  <a:pt x="2115170" y="2732283"/>
                </a:cubicBezTo>
                <a:cubicBezTo>
                  <a:pt x="2117522" y="2730275"/>
                  <a:pt x="2120534" y="2728726"/>
                  <a:pt x="2124205" y="2727637"/>
                </a:cubicBezTo>
                <a:cubicBezTo>
                  <a:pt x="2127876" y="2726547"/>
                  <a:pt x="2132121" y="2726002"/>
                  <a:pt x="2136939" y="2726002"/>
                </a:cubicBezTo>
                <a:cubicBezTo>
                  <a:pt x="2142331" y="2726002"/>
                  <a:pt x="2147120" y="2726633"/>
                  <a:pt x="2151308" y="2727895"/>
                </a:cubicBezTo>
                <a:cubicBezTo>
                  <a:pt x="2155495" y="2729157"/>
                  <a:pt x="2159137" y="2730505"/>
                  <a:pt x="2162235" y="2731939"/>
                </a:cubicBezTo>
                <a:cubicBezTo>
                  <a:pt x="2165333" y="2733373"/>
                  <a:pt x="2167857" y="2734721"/>
                  <a:pt x="2169807" y="2735982"/>
                </a:cubicBezTo>
                <a:cubicBezTo>
                  <a:pt x="2171757" y="2737245"/>
                  <a:pt x="2173248" y="2737875"/>
                  <a:pt x="2174281" y="2737875"/>
                </a:cubicBezTo>
                <a:cubicBezTo>
                  <a:pt x="2174969" y="2737875"/>
                  <a:pt x="2175600" y="2737675"/>
                  <a:pt x="2176174" y="2737273"/>
                </a:cubicBezTo>
                <a:cubicBezTo>
                  <a:pt x="2176748" y="2736872"/>
                  <a:pt x="2177235" y="2736212"/>
                  <a:pt x="2177636" y="2735294"/>
                </a:cubicBezTo>
                <a:cubicBezTo>
                  <a:pt x="2178038" y="2734376"/>
                  <a:pt x="2178325" y="2733200"/>
                  <a:pt x="2178497" y="2731766"/>
                </a:cubicBezTo>
                <a:cubicBezTo>
                  <a:pt x="2178669" y="2730332"/>
                  <a:pt x="2178755" y="2728640"/>
                  <a:pt x="2178755" y="2726690"/>
                </a:cubicBezTo>
                <a:cubicBezTo>
                  <a:pt x="2178755" y="2724855"/>
                  <a:pt x="2178669" y="2723306"/>
                  <a:pt x="2178497" y="2722044"/>
                </a:cubicBezTo>
                <a:cubicBezTo>
                  <a:pt x="2178325" y="2720782"/>
                  <a:pt x="2178153" y="2719721"/>
                  <a:pt x="2177980" y="2718860"/>
                </a:cubicBezTo>
                <a:cubicBezTo>
                  <a:pt x="2177809" y="2718000"/>
                  <a:pt x="2177522" y="2717225"/>
                  <a:pt x="2177120" y="2716537"/>
                </a:cubicBezTo>
                <a:cubicBezTo>
                  <a:pt x="2176719" y="2715849"/>
                  <a:pt x="2175915" y="2715046"/>
                  <a:pt x="2174711" y="2714128"/>
                </a:cubicBezTo>
                <a:cubicBezTo>
                  <a:pt x="2173507" y="2713210"/>
                  <a:pt x="2171728" y="2712149"/>
                  <a:pt x="2169377" y="2710944"/>
                </a:cubicBezTo>
                <a:cubicBezTo>
                  <a:pt x="2167025" y="2709740"/>
                  <a:pt x="2164186" y="2708622"/>
                  <a:pt x="2160858" y="2707589"/>
                </a:cubicBezTo>
                <a:cubicBezTo>
                  <a:pt x="2157532" y="2706557"/>
                  <a:pt x="2153803" y="2705696"/>
                  <a:pt x="2149673" y="2705008"/>
                </a:cubicBezTo>
                <a:cubicBezTo>
                  <a:pt x="2145543" y="2704319"/>
                  <a:pt x="2141413" y="2703975"/>
                  <a:pt x="2137283" y="2703975"/>
                </a:cubicBezTo>
                <a:close/>
                <a:moveTo>
                  <a:pt x="2003933" y="2703975"/>
                </a:moveTo>
                <a:cubicBezTo>
                  <a:pt x="1994526" y="2703975"/>
                  <a:pt x="1986295" y="2705237"/>
                  <a:pt x="1979239" y="2707761"/>
                </a:cubicBezTo>
                <a:cubicBezTo>
                  <a:pt x="1972184" y="2710285"/>
                  <a:pt x="1966304" y="2713640"/>
                  <a:pt x="1961601" y="2717828"/>
                </a:cubicBezTo>
                <a:cubicBezTo>
                  <a:pt x="1956897" y="2722015"/>
                  <a:pt x="1953369" y="2726891"/>
                  <a:pt x="1951018" y="2732455"/>
                </a:cubicBezTo>
                <a:cubicBezTo>
                  <a:pt x="1948666" y="2738019"/>
                  <a:pt x="1947490" y="2743841"/>
                  <a:pt x="1947490" y="2749921"/>
                </a:cubicBezTo>
                <a:cubicBezTo>
                  <a:pt x="1947490" y="2756805"/>
                  <a:pt x="1948608" y="2762713"/>
                  <a:pt x="1950846" y="2767646"/>
                </a:cubicBezTo>
                <a:cubicBezTo>
                  <a:pt x="1953083" y="2772579"/>
                  <a:pt x="1956037" y="2776823"/>
                  <a:pt x="1959708" y="2780380"/>
                </a:cubicBezTo>
                <a:cubicBezTo>
                  <a:pt x="1963379" y="2783936"/>
                  <a:pt x="1967537" y="2786948"/>
                  <a:pt x="1972184" y="2789414"/>
                </a:cubicBezTo>
                <a:cubicBezTo>
                  <a:pt x="1976830" y="2791881"/>
                  <a:pt x="1981591" y="2794089"/>
                  <a:pt x="1986467" y="2796039"/>
                </a:cubicBezTo>
                <a:cubicBezTo>
                  <a:pt x="1991342" y="2797990"/>
                  <a:pt x="1996074" y="2799854"/>
                  <a:pt x="2000663" y="2801632"/>
                </a:cubicBezTo>
                <a:cubicBezTo>
                  <a:pt x="2005252" y="2803410"/>
                  <a:pt x="2009382" y="2805446"/>
                  <a:pt x="2013053" y="2807741"/>
                </a:cubicBezTo>
                <a:cubicBezTo>
                  <a:pt x="2016724" y="2810035"/>
                  <a:pt x="2019679" y="2812674"/>
                  <a:pt x="2021916" y="2815657"/>
                </a:cubicBezTo>
                <a:cubicBezTo>
                  <a:pt x="2024153" y="2818639"/>
                  <a:pt x="2025271" y="2822311"/>
                  <a:pt x="2025271" y="2826670"/>
                </a:cubicBezTo>
                <a:cubicBezTo>
                  <a:pt x="2025271" y="2830915"/>
                  <a:pt x="2024497" y="2834586"/>
                  <a:pt x="2022948" y="2837683"/>
                </a:cubicBezTo>
                <a:cubicBezTo>
                  <a:pt x="2021399" y="2840781"/>
                  <a:pt x="2019191" y="2843333"/>
                  <a:pt x="2016323" y="2845341"/>
                </a:cubicBezTo>
                <a:cubicBezTo>
                  <a:pt x="2013455" y="2847349"/>
                  <a:pt x="2010071" y="2848869"/>
                  <a:pt x="2006170" y="2849901"/>
                </a:cubicBezTo>
                <a:cubicBezTo>
                  <a:pt x="2002270" y="2850934"/>
                  <a:pt x="1997910" y="2851450"/>
                  <a:pt x="1993092" y="2851450"/>
                </a:cubicBezTo>
                <a:cubicBezTo>
                  <a:pt x="1986667" y="2851450"/>
                  <a:pt x="1980989" y="2850676"/>
                  <a:pt x="1976056" y="2849127"/>
                </a:cubicBezTo>
                <a:cubicBezTo>
                  <a:pt x="1971122" y="2847578"/>
                  <a:pt x="1966849" y="2845886"/>
                  <a:pt x="1963235" y="2844050"/>
                </a:cubicBezTo>
                <a:cubicBezTo>
                  <a:pt x="1959622" y="2842215"/>
                  <a:pt x="1956582" y="2840523"/>
                  <a:pt x="1954115" y="2838974"/>
                </a:cubicBezTo>
                <a:cubicBezTo>
                  <a:pt x="1951649" y="2837425"/>
                  <a:pt x="1949784" y="2836651"/>
                  <a:pt x="1948522" y="2836651"/>
                </a:cubicBezTo>
                <a:cubicBezTo>
                  <a:pt x="1947719" y="2836651"/>
                  <a:pt x="1947002" y="2836852"/>
                  <a:pt x="1946371" y="2837253"/>
                </a:cubicBezTo>
                <a:cubicBezTo>
                  <a:pt x="1945740" y="2837655"/>
                  <a:pt x="1945253" y="2838314"/>
                  <a:pt x="1944909" y="2839232"/>
                </a:cubicBezTo>
                <a:cubicBezTo>
                  <a:pt x="1944565" y="2840150"/>
                  <a:pt x="1944278" y="2841354"/>
                  <a:pt x="1944048" y="2842846"/>
                </a:cubicBezTo>
                <a:cubicBezTo>
                  <a:pt x="1943819" y="2844337"/>
                  <a:pt x="1943704" y="2846173"/>
                  <a:pt x="1943704" y="2848352"/>
                </a:cubicBezTo>
                <a:cubicBezTo>
                  <a:pt x="1943704" y="2851909"/>
                  <a:pt x="1943991" y="2854720"/>
                  <a:pt x="1944565" y="2856785"/>
                </a:cubicBezTo>
                <a:cubicBezTo>
                  <a:pt x="1945138" y="2858850"/>
                  <a:pt x="1946056" y="2860456"/>
                  <a:pt x="1947318" y="2861603"/>
                </a:cubicBezTo>
                <a:cubicBezTo>
                  <a:pt x="1948580" y="2862750"/>
                  <a:pt x="1950587" y="2864041"/>
                  <a:pt x="1953341" y="2865475"/>
                </a:cubicBezTo>
                <a:cubicBezTo>
                  <a:pt x="1956094" y="2866909"/>
                  <a:pt x="1959450" y="2868285"/>
                  <a:pt x="1963408" y="2869605"/>
                </a:cubicBezTo>
                <a:cubicBezTo>
                  <a:pt x="1967365" y="2870924"/>
                  <a:pt x="1971840" y="2872014"/>
                  <a:pt x="1976830" y="2872874"/>
                </a:cubicBezTo>
                <a:cubicBezTo>
                  <a:pt x="1981820" y="2873735"/>
                  <a:pt x="1987069" y="2874165"/>
                  <a:pt x="1992576" y="2874165"/>
                </a:cubicBezTo>
                <a:cubicBezTo>
                  <a:pt x="2001524" y="2874165"/>
                  <a:pt x="2009726" y="2873075"/>
                  <a:pt x="2017183" y="2870895"/>
                </a:cubicBezTo>
                <a:cubicBezTo>
                  <a:pt x="2024640" y="2868715"/>
                  <a:pt x="2031065" y="2865503"/>
                  <a:pt x="2036457" y="2861259"/>
                </a:cubicBezTo>
                <a:cubicBezTo>
                  <a:pt x="2041848" y="2857014"/>
                  <a:pt x="2046007" y="2851794"/>
                  <a:pt x="2048933" y="2845599"/>
                </a:cubicBezTo>
                <a:cubicBezTo>
                  <a:pt x="2051858" y="2839404"/>
                  <a:pt x="2053321" y="2832349"/>
                  <a:pt x="2053321" y="2824433"/>
                </a:cubicBezTo>
                <a:cubicBezTo>
                  <a:pt x="2053321" y="2817779"/>
                  <a:pt x="2052202" y="2812043"/>
                  <a:pt x="2049965" y="2807225"/>
                </a:cubicBezTo>
                <a:cubicBezTo>
                  <a:pt x="2047728" y="2802406"/>
                  <a:pt x="2044774" y="2798276"/>
                  <a:pt x="2041103" y="2794835"/>
                </a:cubicBezTo>
                <a:cubicBezTo>
                  <a:pt x="2037432" y="2791393"/>
                  <a:pt x="2033216" y="2788468"/>
                  <a:pt x="2028455" y="2786059"/>
                </a:cubicBezTo>
                <a:cubicBezTo>
                  <a:pt x="2023694" y="2783649"/>
                  <a:pt x="2018875" y="2781470"/>
                  <a:pt x="2014000" y="2779519"/>
                </a:cubicBezTo>
                <a:cubicBezTo>
                  <a:pt x="2009124" y="2777569"/>
                  <a:pt x="2004334" y="2775676"/>
                  <a:pt x="1999631" y="2773841"/>
                </a:cubicBezTo>
                <a:cubicBezTo>
                  <a:pt x="1994927" y="2772005"/>
                  <a:pt x="1990740" y="2769940"/>
                  <a:pt x="1987069" y="2767646"/>
                </a:cubicBezTo>
                <a:cubicBezTo>
                  <a:pt x="1983398" y="2765351"/>
                  <a:pt x="1980415" y="2762684"/>
                  <a:pt x="1978121" y="2759644"/>
                </a:cubicBezTo>
                <a:cubicBezTo>
                  <a:pt x="1975826" y="2756604"/>
                  <a:pt x="1974679" y="2752847"/>
                  <a:pt x="1974679" y="2748373"/>
                </a:cubicBezTo>
                <a:cubicBezTo>
                  <a:pt x="1974679" y="2745160"/>
                  <a:pt x="1975281" y="2742177"/>
                  <a:pt x="1976486" y="2739424"/>
                </a:cubicBezTo>
                <a:cubicBezTo>
                  <a:pt x="1977690" y="2736671"/>
                  <a:pt x="1979468" y="2734290"/>
                  <a:pt x="1981820" y="2732283"/>
                </a:cubicBezTo>
                <a:cubicBezTo>
                  <a:pt x="1984172" y="2730275"/>
                  <a:pt x="1987184" y="2728726"/>
                  <a:pt x="1990855" y="2727637"/>
                </a:cubicBezTo>
                <a:cubicBezTo>
                  <a:pt x="1994526" y="2726547"/>
                  <a:pt x="1998771" y="2726002"/>
                  <a:pt x="2003589" y="2726002"/>
                </a:cubicBezTo>
                <a:cubicBezTo>
                  <a:pt x="2008981" y="2726002"/>
                  <a:pt x="2013770" y="2726633"/>
                  <a:pt x="2017958" y="2727895"/>
                </a:cubicBezTo>
                <a:cubicBezTo>
                  <a:pt x="2022145" y="2729157"/>
                  <a:pt x="2025788" y="2730505"/>
                  <a:pt x="2028885" y="2731939"/>
                </a:cubicBezTo>
                <a:cubicBezTo>
                  <a:pt x="2031983" y="2733373"/>
                  <a:pt x="2034506" y="2734721"/>
                  <a:pt x="2036457" y="2735982"/>
                </a:cubicBezTo>
                <a:cubicBezTo>
                  <a:pt x="2038407" y="2737245"/>
                  <a:pt x="2039898" y="2737875"/>
                  <a:pt x="2040931" y="2737875"/>
                </a:cubicBezTo>
                <a:cubicBezTo>
                  <a:pt x="2041619" y="2737875"/>
                  <a:pt x="2042250" y="2737675"/>
                  <a:pt x="2042823" y="2737273"/>
                </a:cubicBezTo>
                <a:cubicBezTo>
                  <a:pt x="2043397" y="2736872"/>
                  <a:pt x="2043885" y="2736212"/>
                  <a:pt x="2044286" y="2735294"/>
                </a:cubicBezTo>
                <a:cubicBezTo>
                  <a:pt x="2044688" y="2734376"/>
                  <a:pt x="2044975" y="2733200"/>
                  <a:pt x="2045147" y="2731766"/>
                </a:cubicBezTo>
                <a:cubicBezTo>
                  <a:pt x="2045319" y="2730332"/>
                  <a:pt x="2045405" y="2728640"/>
                  <a:pt x="2045405" y="2726690"/>
                </a:cubicBezTo>
                <a:cubicBezTo>
                  <a:pt x="2045405" y="2724855"/>
                  <a:pt x="2045319" y="2723306"/>
                  <a:pt x="2045147" y="2722044"/>
                </a:cubicBezTo>
                <a:cubicBezTo>
                  <a:pt x="2044975" y="2720782"/>
                  <a:pt x="2044803" y="2719721"/>
                  <a:pt x="2044631" y="2718860"/>
                </a:cubicBezTo>
                <a:cubicBezTo>
                  <a:pt x="2044458" y="2718000"/>
                  <a:pt x="2044171" y="2717225"/>
                  <a:pt x="2043770" y="2716537"/>
                </a:cubicBezTo>
                <a:cubicBezTo>
                  <a:pt x="2043368" y="2715849"/>
                  <a:pt x="2042565" y="2715046"/>
                  <a:pt x="2041361" y="2714128"/>
                </a:cubicBezTo>
                <a:cubicBezTo>
                  <a:pt x="2040156" y="2713210"/>
                  <a:pt x="2038378" y="2712149"/>
                  <a:pt x="2036026" y="2710944"/>
                </a:cubicBezTo>
                <a:cubicBezTo>
                  <a:pt x="2033674" y="2709740"/>
                  <a:pt x="2030835" y="2708622"/>
                  <a:pt x="2027508" y="2707589"/>
                </a:cubicBezTo>
                <a:cubicBezTo>
                  <a:pt x="2024181" y="2706557"/>
                  <a:pt x="2020453" y="2705696"/>
                  <a:pt x="2016323" y="2705008"/>
                </a:cubicBezTo>
                <a:cubicBezTo>
                  <a:pt x="2012193" y="2704319"/>
                  <a:pt x="2008063" y="2703975"/>
                  <a:pt x="2003933" y="2703975"/>
                </a:cubicBezTo>
                <a:close/>
                <a:moveTo>
                  <a:pt x="1848658" y="2703975"/>
                </a:moveTo>
                <a:cubicBezTo>
                  <a:pt x="1837301" y="2703975"/>
                  <a:pt x="1827034" y="2705954"/>
                  <a:pt x="1817856" y="2709912"/>
                </a:cubicBezTo>
                <a:cubicBezTo>
                  <a:pt x="1808678" y="2713870"/>
                  <a:pt x="1800849" y="2719549"/>
                  <a:pt x="1794367" y="2726948"/>
                </a:cubicBezTo>
                <a:cubicBezTo>
                  <a:pt x="1787885" y="2734348"/>
                  <a:pt x="1782923" y="2743353"/>
                  <a:pt x="1779482" y="2753965"/>
                </a:cubicBezTo>
                <a:cubicBezTo>
                  <a:pt x="1776040" y="2764577"/>
                  <a:pt x="1774319" y="2776537"/>
                  <a:pt x="1774319" y="2789844"/>
                </a:cubicBezTo>
                <a:cubicBezTo>
                  <a:pt x="1774319" y="2803840"/>
                  <a:pt x="1775983" y="2816116"/>
                  <a:pt x="1779309" y="2826670"/>
                </a:cubicBezTo>
                <a:cubicBezTo>
                  <a:pt x="1782636" y="2837225"/>
                  <a:pt x="1787569" y="2846001"/>
                  <a:pt x="1794109" y="2852999"/>
                </a:cubicBezTo>
                <a:cubicBezTo>
                  <a:pt x="1800648" y="2859997"/>
                  <a:pt x="1808707" y="2865274"/>
                  <a:pt x="1818286" y="2868830"/>
                </a:cubicBezTo>
                <a:cubicBezTo>
                  <a:pt x="1827865" y="2872387"/>
                  <a:pt x="1839022" y="2874165"/>
                  <a:pt x="1851756" y="2874165"/>
                </a:cubicBezTo>
                <a:cubicBezTo>
                  <a:pt x="1859098" y="2874165"/>
                  <a:pt x="1866010" y="2873620"/>
                  <a:pt x="1872492" y="2872530"/>
                </a:cubicBezTo>
                <a:cubicBezTo>
                  <a:pt x="1878974" y="2871440"/>
                  <a:pt x="1884681" y="2870207"/>
                  <a:pt x="1889614" y="2868830"/>
                </a:cubicBezTo>
                <a:cubicBezTo>
                  <a:pt x="1894547" y="2867454"/>
                  <a:pt x="1898563" y="2866048"/>
                  <a:pt x="1901660" y="2864614"/>
                </a:cubicBezTo>
                <a:cubicBezTo>
                  <a:pt x="1904758" y="2863180"/>
                  <a:pt x="1906622" y="2862148"/>
                  <a:pt x="1907253" y="2861517"/>
                </a:cubicBezTo>
                <a:cubicBezTo>
                  <a:pt x="1907884" y="2860886"/>
                  <a:pt x="1908400" y="2860226"/>
                  <a:pt x="1908802" y="2859538"/>
                </a:cubicBezTo>
                <a:cubicBezTo>
                  <a:pt x="1909203" y="2858850"/>
                  <a:pt x="1909490" y="2858075"/>
                  <a:pt x="1909662" y="2857215"/>
                </a:cubicBezTo>
                <a:cubicBezTo>
                  <a:pt x="1909834" y="2856354"/>
                  <a:pt x="1909977" y="2855379"/>
                  <a:pt x="1910092" y="2854289"/>
                </a:cubicBezTo>
                <a:cubicBezTo>
                  <a:pt x="1910207" y="2853199"/>
                  <a:pt x="1910264" y="2851909"/>
                  <a:pt x="1910264" y="2850418"/>
                </a:cubicBezTo>
                <a:cubicBezTo>
                  <a:pt x="1910264" y="2848352"/>
                  <a:pt x="1910178" y="2846603"/>
                  <a:pt x="1910005" y="2845169"/>
                </a:cubicBezTo>
                <a:cubicBezTo>
                  <a:pt x="1909832" y="2843735"/>
                  <a:pt x="1909572" y="2842616"/>
                  <a:pt x="1909226" y="2841813"/>
                </a:cubicBezTo>
                <a:cubicBezTo>
                  <a:pt x="1908880" y="2841010"/>
                  <a:pt x="1908391" y="2840408"/>
                  <a:pt x="1907757" y="2840006"/>
                </a:cubicBezTo>
                <a:cubicBezTo>
                  <a:pt x="1907123" y="2839605"/>
                  <a:pt x="1906403" y="2839404"/>
                  <a:pt x="1905597" y="2839404"/>
                </a:cubicBezTo>
                <a:cubicBezTo>
                  <a:pt x="1904213" y="2839404"/>
                  <a:pt x="1902166" y="2840006"/>
                  <a:pt x="1899457" y="2841211"/>
                </a:cubicBezTo>
                <a:cubicBezTo>
                  <a:pt x="1896747" y="2842416"/>
                  <a:pt x="1893289" y="2843764"/>
                  <a:pt x="1889080" y="2845255"/>
                </a:cubicBezTo>
                <a:cubicBezTo>
                  <a:pt x="1884873" y="2846746"/>
                  <a:pt x="1879887" y="2848094"/>
                  <a:pt x="1874123" y="2849299"/>
                </a:cubicBezTo>
                <a:cubicBezTo>
                  <a:pt x="1868359" y="2850503"/>
                  <a:pt x="1861788" y="2851106"/>
                  <a:pt x="1854410" y="2851106"/>
                </a:cubicBezTo>
                <a:cubicBezTo>
                  <a:pt x="1845073" y="2851106"/>
                  <a:pt x="1837176" y="2849786"/>
                  <a:pt x="1830720" y="2847148"/>
                </a:cubicBezTo>
                <a:cubicBezTo>
                  <a:pt x="1824265" y="2844509"/>
                  <a:pt x="1819019" y="2840723"/>
                  <a:pt x="1814984" y="2835790"/>
                </a:cubicBezTo>
                <a:cubicBezTo>
                  <a:pt x="1810949" y="2830857"/>
                  <a:pt x="1808067" y="2824949"/>
                  <a:pt x="1806339" y="2818066"/>
                </a:cubicBezTo>
                <a:cubicBezTo>
                  <a:pt x="1804610" y="2811183"/>
                  <a:pt x="1803745" y="2803439"/>
                  <a:pt x="1803745" y="2794835"/>
                </a:cubicBezTo>
                <a:lnTo>
                  <a:pt x="1905739" y="2794835"/>
                </a:lnTo>
                <a:cubicBezTo>
                  <a:pt x="1908621" y="2794835"/>
                  <a:pt x="1911186" y="2793888"/>
                  <a:pt x="1913433" y="2791995"/>
                </a:cubicBezTo>
                <a:cubicBezTo>
                  <a:pt x="1915680" y="2790102"/>
                  <a:pt x="1916803" y="2786919"/>
                  <a:pt x="1916803" y="2782445"/>
                </a:cubicBezTo>
                <a:lnTo>
                  <a:pt x="1916803" y="2777282"/>
                </a:lnTo>
                <a:cubicBezTo>
                  <a:pt x="1916803" y="2767187"/>
                  <a:pt x="1915513" y="2757694"/>
                  <a:pt x="1912932" y="2748803"/>
                </a:cubicBezTo>
                <a:cubicBezTo>
                  <a:pt x="1910350" y="2739912"/>
                  <a:pt x="1906306" y="2732168"/>
                  <a:pt x="1900800" y="2725572"/>
                </a:cubicBezTo>
                <a:cubicBezTo>
                  <a:pt x="1895293" y="2718975"/>
                  <a:pt x="1888266" y="2713727"/>
                  <a:pt x="1879720" y="2709826"/>
                </a:cubicBezTo>
                <a:cubicBezTo>
                  <a:pt x="1871173" y="2705925"/>
                  <a:pt x="1860819" y="2703975"/>
                  <a:pt x="1848658" y="2703975"/>
                </a:cubicBezTo>
                <a:close/>
                <a:moveTo>
                  <a:pt x="1509889" y="2703975"/>
                </a:moveTo>
                <a:cubicBezTo>
                  <a:pt x="1496696" y="2703975"/>
                  <a:pt x="1485166" y="2706097"/>
                  <a:pt x="1475300" y="2710342"/>
                </a:cubicBezTo>
                <a:cubicBezTo>
                  <a:pt x="1465434" y="2714587"/>
                  <a:pt x="1457203" y="2720552"/>
                  <a:pt x="1450606" y="2728239"/>
                </a:cubicBezTo>
                <a:cubicBezTo>
                  <a:pt x="1444010" y="2735925"/>
                  <a:pt x="1439077" y="2745074"/>
                  <a:pt x="1435807" y="2755686"/>
                </a:cubicBezTo>
                <a:cubicBezTo>
                  <a:pt x="1432538" y="2766298"/>
                  <a:pt x="1430903" y="2777913"/>
                  <a:pt x="1430903" y="2790533"/>
                </a:cubicBezTo>
                <a:cubicBezTo>
                  <a:pt x="1430903" y="2803611"/>
                  <a:pt x="1432452" y="2815313"/>
                  <a:pt x="1435549" y="2825638"/>
                </a:cubicBezTo>
                <a:cubicBezTo>
                  <a:pt x="1438646" y="2835962"/>
                  <a:pt x="1443350" y="2844739"/>
                  <a:pt x="1449660" y="2851966"/>
                </a:cubicBezTo>
                <a:cubicBezTo>
                  <a:pt x="1455969" y="2859194"/>
                  <a:pt x="1463857" y="2864700"/>
                  <a:pt x="1473321" y="2868486"/>
                </a:cubicBezTo>
                <a:cubicBezTo>
                  <a:pt x="1482786" y="2872272"/>
                  <a:pt x="1493885" y="2874165"/>
                  <a:pt x="1506619" y="2874165"/>
                </a:cubicBezTo>
                <a:cubicBezTo>
                  <a:pt x="1519697" y="2874165"/>
                  <a:pt x="1531198" y="2872014"/>
                  <a:pt x="1541122" y="2867712"/>
                </a:cubicBezTo>
                <a:cubicBezTo>
                  <a:pt x="1551045" y="2863410"/>
                  <a:pt x="1559305" y="2857415"/>
                  <a:pt x="1565902" y="2849729"/>
                </a:cubicBezTo>
                <a:cubicBezTo>
                  <a:pt x="1572498" y="2842043"/>
                  <a:pt x="1577460" y="2832894"/>
                  <a:pt x="1580787" y="2822282"/>
                </a:cubicBezTo>
                <a:cubicBezTo>
                  <a:pt x="1584114" y="2811670"/>
                  <a:pt x="1585777" y="2800055"/>
                  <a:pt x="1585777" y="2787435"/>
                </a:cubicBezTo>
                <a:cubicBezTo>
                  <a:pt x="1585777" y="2774472"/>
                  <a:pt x="1584200" y="2762827"/>
                  <a:pt x="1581045" y="2752503"/>
                </a:cubicBezTo>
                <a:cubicBezTo>
                  <a:pt x="1577890" y="2742177"/>
                  <a:pt x="1573158" y="2733401"/>
                  <a:pt x="1566848" y="2726174"/>
                </a:cubicBezTo>
                <a:cubicBezTo>
                  <a:pt x="1560538" y="2718946"/>
                  <a:pt x="1552651" y="2713440"/>
                  <a:pt x="1543187" y="2709654"/>
                </a:cubicBezTo>
                <a:cubicBezTo>
                  <a:pt x="1533722" y="2705868"/>
                  <a:pt x="1522623" y="2703975"/>
                  <a:pt x="1509889" y="2703975"/>
                </a:cubicBezTo>
                <a:close/>
                <a:moveTo>
                  <a:pt x="1395417" y="2703975"/>
                </a:moveTo>
                <a:cubicBezTo>
                  <a:pt x="1392090" y="2703975"/>
                  <a:pt x="1388791" y="2704405"/>
                  <a:pt x="1385522" y="2705266"/>
                </a:cubicBezTo>
                <a:cubicBezTo>
                  <a:pt x="1382252" y="2706126"/>
                  <a:pt x="1378954" y="2707675"/>
                  <a:pt x="1375627" y="2709912"/>
                </a:cubicBezTo>
                <a:cubicBezTo>
                  <a:pt x="1372300" y="2712149"/>
                  <a:pt x="1368772" y="2715218"/>
                  <a:pt x="1365044" y="2719118"/>
                </a:cubicBezTo>
                <a:cubicBezTo>
                  <a:pt x="1361316" y="2723019"/>
                  <a:pt x="1357329" y="2728067"/>
                  <a:pt x="1353084" y="2734262"/>
                </a:cubicBezTo>
                <a:lnTo>
                  <a:pt x="1353084" y="2711719"/>
                </a:lnTo>
                <a:cubicBezTo>
                  <a:pt x="1353084" y="2710801"/>
                  <a:pt x="1352884" y="2710027"/>
                  <a:pt x="1352482" y="2709396"/>
                </a:cubicBezTo>
                <a:cubicBezTo>
                  <a:pt x="1352081" y="2708765"/>
                  <a:pt x="1351421" y="2708191"/>
                  <a:pt x="1350503" y="2707675"/>
                </a:cubicBezTo>
                <a:cubicBezTo>
                  <a:pt x="1349585" y="2707159"/>
                  <a:pt x="1348295" y="2706815"/>
                  <a:pt x="1346631" y="2706642"/>
                </a:cubicBezTo>
                <a:cubicBezTo>
                  <a:pt x="1344968" y="2706470"/>
                  <a:pt x="1342874" y="2706384"/>
                  <a:pt x="1340350" y="2706384"/>
                </a:cubicBezTo>
                <a:cubicBezTo>
                  <a:pt x="1337712" y="2706384"/>
                  <a:pt x="1335589" y="2706470"/>
                  <a:pt x="1333983" y="2706642"/>
                </a:cubicBezTo>
                <a:cubicBezTo>
                  <a:pt x="1332377" y="2706815"/>
                  <a:pt x="1331058" y="2707159"/>
                  <a:pt x="1330025" y="2707675"/>
                </a:cubicBezTo>
                <a:cubicBezTo>
                  <a:pt x="1328993" y="2708191"/>
                  <a:pt x="1328304" y="2708765"/>
                  <a:pt x="1327960" y="2709396"/>
                </a:cubicBezTo>
                <a:cubicBezTo>
                  <a:pt x="1327616" y="2710027"/>
                  <a:pt x="1327444" y="2710801"/>
                  <a:pt x="1327444" y="2711719"/>
                </a:cubicBezTo>
                <a:lnTo>
                  <a:pt x="1327444" y="2866593"/>
                </a:lnTo>
                <a:cubicBezTo>
                  <a:pt x="1327444" y="2867511"/>
                  <a:pt x="1327645" y="2868285"/>
                  <a:pt x="1328046" y="2868916"/>
                </a:cubicBezTo>
                <a:cubicBezTo>
                  <a:pt x="1328448" y="2869547"/>
                  <a:pt x="1329193" y="2870092"/>
                  <a:pt x="1330283" y="2870551"/>
                </a:cubicBezTo>
                <a:cubicBezTo>
                  <a:pt x="1331373" y="2871010"/>
                  <a:pt x="1332836" y="2871354"/>
                  <a:pt x="1334671" y="2871584"/>
                </a:cubicBezTo>
                <a:cubicBezTo>
                  <a:pt x="1336507" y="2871813"/>
                  <a:pt x="1338801" y="2871928"/>
                  <a:pt x="1341555" y="2871928"/>
                </a:cubicBezTo>
                <a:cubicBezTo>
                  <a:pt x="1344423" y="2871928"/>
                  <a:pt x="1346775" y="2871813"/>
                  <a:pt x="1348610" y="2871584"/>
                </a:cubicBezTo>
                <a:cubicBezTo>
                  <a:pt x="1350446" y="2871354"/>
                  <a:pt x="1351880" y="2871010"/>
                  <a:pt x="1352912" y="2870551"/>
                </a:cubicBezTo>
                <a:cubicBezTo>
                  <a:pt x="1353945" y="2870092"/>
                  <a:pt x="1354690" y="2869547"/>
                  <a:pt x="1355149" y="2868916"/>
                </a:cubicBezTo>
                <a:cubicBezTo>
                  <a:pt x="1355608" y="2868285"/>
                  <a:pt x="1355838" y="2867511"/>
                  <a:pt x="1355838" y="2866593"/>
                </a:cubicBezTo>
                <a:lnTo>
                  <a:pt x="1355838" y="2764720"/>
                </a:lnTo>
                <a:cubicBezTo>
                  <a:pt x="1359853" y="2758411"/>
                  <a:pt x="1363524" y="2753076"/>
                  <a:pt x="1366851" y="2748717"/>
                </a:cubicBezTo>
                <a:cubicBezTo>
                  <a:pt x="1370178" y="2744357"/>
                  <a:pt x="1373361" y="2740858"/>
                  <a:pt x="1376401" y="2738220"/>
                </a:cubicBezTo>
                <a:cubicBezTo>
                  <a:pt x="1379442" y="2735581"/>
                  <a:pt x="1382338" y="2733688"/>
                  <a:pt x="1385092" y="2732541"/>
                </a:cubicBezTo>
                <a:cubicBezTo>
                  <a:pt x="1387845" y="2731394"/>
                  <a:pt x="1390656" y="2730820"/>
                  <a:pt x="1393524" y="2730820"/>
                </a:cubicBezTo>
                <a:cubicBezTo>
                  <a:pt x="1395933" y="2730820"/>
                  <a:pt x="1398170" y="2731050"/>
                  <a:pt x="1400235" y="2731508"/>
                </a:cubicBezTo>
                <a:cubicBezTo>
                  <a:pt x="1402300" y="2731967"/>
                  <a:pt x="1404164" y="2732455"/>
                  <a:pt x="1405828" y="2732971"/>
                </a:cubicBezTo>
                <a:cubicBezTo>
                  <a:pt x="1407491" y="2733487"/>
                  <a:pt x="1408982" y="2734004"/>
                  <a:pt x="1410302" y="2734520"/>
                </a:cubicBezTo>
                <a:cubicBezTo>
                  <a:pt x="1411621" y="2735036"/>
                  <a:pt x="1412740" y="2735294"/>
                  <a:pt x="1413657" y="2735294"/>
                </a:cubicBezTo>
                <a:cubicBezTo>
                  <a:pt x="1414575" y="2735294"/>
                  <a:pt x="1415292" y="2735036"/>
                  <a:pt x="1415808" y="2734520"/>
                </a:cubicBezTo>
                <a:cubicBezTo>
                  <a:pt x="1416325" y="2734004"/>
                  <a:pt x="1416755" y="2733258"/>
                  <a:pt x="1417099" y="2732283"/>
                </a:cubicBezTo>
                <a:cubicBezTo>
                  <a:pt x="1417443" y="2731308"/>
                  <a:pt x="1417673" y="2729960"/>
                  <a:pt x="1417787" y="2728239"/>
                </a:cubicBezTo>
                <a:cubicBezTo>
                  <a:pt x="1417902" y="2726518"/>
                  <a:pt x="1417959" y="2724396"/>
                  <a:pt x="1417959" y="2721872"/>
                </a:cubicBezTo>
                <a:cubicBezTo>
                  <a:pt x="1417959" y="2719233"/>
                  <a:pt x="1417931" y="2717139"/>
                  <a:pt x="1417873" y="2715591"/>
                </a:cubicBezTo>
                <a:cubicBezTo>
                  <a:pt x="1417816" y="2714042"/>
                  <a:pt x="1417701" y="2712866"/>
                  <a:pt x="1417529" y="2712063"/>
                </a:cubicBezTo>
                <a:cubicBezTo>
                  <a:pt x="1417357" y="2711260"/>
                  <a:pt x="1417156" y="2710600"/>
                  <a:pt x="1416927" y="2710084"/>
                </a:cubicBezTo>
                <a:cubicBezTo>
                  <a:pt x="1416698" y="2709568"/>
                  <a:pt x="1416239" y="2709023"/>
                  <a:pt x="1415550" y="2708449"/>
                </a:cubicBezTo>
                <a:cubicBezTo>
                  <a:pt x="1414862" y="2707876"/>
                  <a:pt x="1413686" y="2707302"/>
                  <a:pt x="1412023" y="2706728"/>
                </a:cubicBezTo>
                <a:cubicBezTo>
                  <a:pt x="1410359" y="2706155"/>
                  <a:pt x="1408495" y="2705639"/>
                  <a:pt x="1406430" y="2705180"/>
                </a:cubicBezTo>
                <a:cubicBezTo>
                  <a:pt x="1404365" y="2704721"/>
                  <a:pt x="1402386" y="2704405"/>
                  <a:pt x="1400493" y="2704233"/>
                </a:cubicBezTo>
                <a:cubicBezTo>
                  <a:pt x="1398600" y="2704061"/>
                  <a:pt x="1396908" y="2703975"/>
                  <a:pt x="1395417" y="2703975"/>
                </a:cubicBezTo>
                <a:close/>
                <a:moveTo>
                  <a:pt x="1179337" y="2672656"/>
                </a:moveTo>
                <a:lnTo>
                  <a:pt x="1206698" y="2672656"/>
                </a:lnTo>
                <a:cubicBezTo>
                  <a:pt x="1211746" y="2672656"/>
                  <a:pt x="1216937" y="2673058"/>
                  <a:pt x="1222271" y="2673861"/>
                </a:cubicBezTo>
                <a:cubicBezTo>
                  <a:pt x="1227606" y="2674664"/>
                  <a:pt x="1232768" y="2676557"/>
                  <a:pt x="1237759" y="2679539"/>
                </a:cubicBezTo>
                <a:cubicBezTo>
                  <a:pt x="1242749" y="2682522"/>
                  <a:pt x="1246936" y="2687054"/>
                  <a:pt x="1250321" y="2693134"/>
                </a:cubicBezTo>
                <a:cubicBezTo>
                  <a:pt x="1253705" y="2699214"/>
                  <a:pt x="1255397" y="2706786"/>
                  <a:pt x="1255397" y="2715849"/>
                </a:cubicBezTo>
                <a:cubicBezTo>
                  <a:pt x="1255397" y="2722503"/>
                  <a:pt x="1254365" y="2728669"/>
                  <a:pt x="1252300" y="2734348"/>
                </a:cubicBezTo>
                <a:cubicBezTo>
                  <a:pt x="1250235" y="2740026"/>
                  <a:pt x="1247195" y="2744902"/>
                  <a:pt x="1243179" y="2748975"/>
                </a:cubicBezTo>
                <a:cubicBezTo>
                  <a:pt x="1239164" y="2753047"/>
                  <a:pt x="1234202" y="2756231"/>
                  <a:pt x="1228294" y="2758525"/>
                </a:cubicBezTo>
                <a:cubicBezTo>
                  <a:pt x="1222386" y="2760820"/>
                  <a:pt x="1214958" y="2761967"/>
                  <a:pt x="1206010" y="2761967"/>
                </a:cubicBezTo>
                <a:lnTo>
                  <a:pt x="1179337" y="2761967"/>
                </a:lnTo>
                <a:close/>
                <a:moveTo>
                  <a:pt x="1161440" y="2648221"/>
                </a:moveTo>
                <a:cubicBezTo>
                  <a:pt x="1158457" y="2648221"/>
                  <a:pt x="1155761" y="2649195"/>
                  <a:pt x="1153352" y="2651146"/>
                </a:cubicBezTo>
                <a:cubicBezTo>
                  <a:pt x="1150943" y="2653096"/>
                  <a:pt x="1149739" y="2656366"/>
                  <a:pt x="1149739" y="2660955"/>
                </a:cubicBezTo>
                <a:lnTo>
                  <a:pt x="1149739" y="2866421"/>
                </a:lnTo>
                <a:cubicBezTo>
                  <a:pt x="1149739" y="2867339"/>
                  <a:pt x="1149968" y="2868142"/>
                  <a:pt x="1150427" y="2868830"/>
                </a:cubicBezTo>
                <a:cubicBezTo>
                  <a:pt x="1150886" y="2869519"/>
                  <a:pt x="1151689" y="2870063"/>
                  <a:pt x="1152836" y="2870465"/>
                </a:cubicBezTo>
                <a:cubicBezTo>
                  <a:pt x="1153983" y="2870867"/>
                  <a:pt x="1155503" y="2871211"/>
                  <a:pt x="1157396" y="2871498"/>
                </a:cubicBezTo>
                <a:cubicBezTo>
                  <a:pt x="1159289" y="2871784"/>
                  <a:pt x="1161670" y="2871928"/>
                  <a:pt x="1164538" y="2871928"/>
                </a:cubicBezTo>
                <a:cubicBezTo>
                  <a:pt x="1167406" y="2871928"/>
                  <a:pt x="1169786" y="2871784"/>
                  <a:pt x="1171679" y="2871498"/>
                </a:cubicBezTo>
                <a:cubicBezTo>
                  <a:pt x="1173572" y="2871211"/>
                  <a:pt x="1175063" y="2870867"/>
                  <a:pt x="1176153" y="2870465"/>
                </a:cubicBezTo>
                <a:cubicBezTo>
                  <a:pt x="1177243" y="2870063"/>
                  <a:pt x="1178046" y="2869519"/>
                  <a:pt x="1178562" y="2868830"/>
                </a:cubicBezTo>
                <a:cubicBezTo>
                  <a:pt x="1179079" y="2868142"/>
                  <a:pt x="1179337" y="2867339"/>
                  <a:pt x="1179337" y="2866421"/>
                </a:cubicBezTo>
                <a:lnTo>
                  <a:pt x="1179337" y="2786231"/>
                </a:lnTo>
                <a:lnTo>
                  <a:pt x="1204633" y="2786231"/>
                </a:lnTo>
                <a:cubicBezTo>
                  <a:pt x="1218400" y="2786231"/>
                  <a:pt x="1230245" y="2784510"/>
                  <a:pt x="1240168" y="2781068"/>
                </a:cubicBezTo>
                <a:cubicBezTo>
                  <a:pt x="1250091" y="2777626"/>
                  <a:pt x="1258466" y="2772751"/>
                  <a:pt x="1265292" y="2766441"/>
                </a:cubicBezTo>
                <a:cubicBezTo>
                  <a:pt x="1272118" y="2760131"/>
                  <a:pt x="1277366" y="2752503"/>
                  <a:pt x="1281038" y="2743554"/>
                </a:cubicBezTo>
                <a:cubicBezTo>
                  <a:pt x="1284709" y="2734606"/>
                  <a:pt x="1286544" y="2724568"/>
                  <a:pt x="1286544" y="2713440"/>
                </a:cubicBezTo>
                <a:cubicBezTo>
                  <a:pt x="1286544" y="2705065"/>
                  <a:pt x="1285368" y="2697407"/>
                  <a:pt x="1283016" y="2690467"/>
                </a:cubicBezTo>
                <a:cubicBezTo>
                  <a:pt x="1280665" y="2683526"/>
                  <a:pt x="1277309" y="2677417"/>
                  <a:pt x="1272949" y="2672140"/>
                </a:cubicBezTo>
                <a:cubicBezTo>
                  <a:pt x="1268590" y="2666863"/>
                  <a:pt x="1263284" y="2662417"/>
                  <a:pt x="1257032" y="2658803"/>
                </a:cubicBezTo>
                <a:cubicBezTo>
                  <a:pt x="1250780" y="2655190"/>
                  <a:pt x="1244642" y="2652723"/>
                  <a:pt x="1238619" y="2651404"/>
                </a:cubicBezTo>
                <a:cubicBezTo>
                  <a:pt x="1232596" y="2650085"/>
                  <a:pt x="1227376" y="2649224"/>
                  <a:pt x="1222960" y="2648823"/>
                </a:cubicBezTo>
                <a:cubicBezTo>
                  <a:pt x="1218543" y="2648421"/>
                  <a:pt x="1213925" y="2648221"/>
                  <a:pt x="1209107" y="2648221"/>
                </a:cubicBezTo>
                <a:close/>
                <a:moveTo>
                  <a:pt x="861733" y="2644951"/>
                </a:moveTo>
                <a:cubicBezTo>
                  <a:pt x="854965" y="2644951"/>
                  <a:pt x="848511" y="2645639"/>
                  <a:pt x="842374" y="2647016"/>
                </a:cubicBezTo>
                <a:cubicBezTo>
                  <a:pt x="836236" y="2648393"/>
                  <a:pt x="830615" y="2650085"/>
                  <a:pt x="825510" y="2652092"/>
                </a:cubicBezTo>
                <a:cubicBezTo>
                  <a:pt x="820405" y="2654100"/>
                  <a:pt x="816160" y="2656136"/>
                  <a:pt x="812775" y="2658201"/>
                </a:cubicBezTo>
                <a:cubicBezTo>
                  <a:pt x="809391" y="2660266"/>
                  <a:pt x="807011" y="2661901"/>
                  <a:pt x="805634" y="2663106"/>
                </a:cubicBezTo>
                <a:cubicBezTo>
                  <a:pt x="804257" y="2664310"/>
                  <a:pt x="803340" y="2665314"/>
                  <a:pt x="802881" y="2666117"/>
                </a:cubicBezTo>
                <a:cubicBezTo>
                  <a:pt x="802422" y="2666920"/>
                  <a:pt x="802049" y="2667781"/>
                  <a:pt x="801762" y="2668698"/>
                </a:cubicBezTo>
                <a:cubicBezTo>
                  <a:pt x="801476" y="2669616"/>
                  <a:pt x="801275" y="2670706"/>
                  <a:pt x="801160" y="2671968"/>
                </a:cubicBezTo>
                <a:cubicBezTo>
                  <a:pt x="801045" y="2673230"/>
                  <a:pt x="800988" y="2674721"/>
                  <a:pt x="800988" y="2676442"/>
                </a:cubicBezTo>
                <a:cubicBezTo>
                  <a:pt x="800988" y="2678851"/>
                  <a:pt x="801106" y="2680916"/>
                  <a:pt x="801343" y="2682637"/>
                </a:cubicBezTo>
                <a:cubicBezTo>
                  <a:pt x="801580" y="2684358"/>
                  <a:pt x="801905" y="2685734"/>
                  <a:pt x="802319" y="2686767"/>
                </a:cubicBezTo>
                <a:cubicBezTo>
                  <a:pt x="802733" y="2687799"/>
                  <a:pt x="803266" y="2688545"/>
                  <a:pt x="803918" y="2689004"/>
                </a:cubicBezTo>
                <a:cubicBezTo>
                  <a:pt x="804569" y="2689463"/>
                  <a:pt x="805309" y="2689692"/>
                  <a:pt x="806137" y="2689692"/>
                </a:cubicBezTo>
                <a:cubicBezTo>
                  <a:pt x="807558" y="2689692"/>
                  <a:pt x="809719" y="2688717"/>
                  <a:pt x="812618" y="2686767"/>
                </a:cubicBezTo>
                <a:cubicBezTo>
                  <a:pt x="815518" y="2684817"/>
                  <a:pt x="819128" y="2682694"/>
                  <a:pt x="823449" y="2680400"/>
                </a:cubicBezTo>
                <a:cubicBezTo>
                  <a:pt x="827770" y="2678105"/>
                  <a:pt x="832801" y="2675983"/>
                  <a:pt x="838542" y="2674033"/>
                </a:cubicBezTo>
                <a:cubicBezTo>
                  <a:pt x="844284" y="2672082"/>
                  <a:pt x="850764" y="2671107"/>
                  <a:pt x="857985" y="2671107"/>
                </a:cubicBezTo>
                <a:cubicBezTo>
                  <a:pt x="864140" y="2671107"/>
                  <a:pt x="869586" y="2672082"/>
                  <a:pt x="874321" y="2674033"/>
                </a:cubicBezTo>
                <a:cubicBezTo>
                  <a:pt x="879056" y="2675983"/>
                  <a:pt x="882992" y="2678622"/>
                  <a:pt x="886129" y="2681949"/>
                </a:cubicBezTo>
                <a:cubicBezTo>
                  <a:pt x="889265" y="2685276"/>
                  <a:pt x="891662" y="2689147"/>
                  <a:pt x="893320" y="2693564"/>
                </a:cubicBezTo>
                <a:cubicBezTo>
                  <a:pt x="894977" y="2697981"/>
                  <a:pt x="895805" y="2702656"/>
                  <a:pt x="895805" y="2707589"/>
                </a:cubicBezTo>
                <a:cubicBezTo>
                  <a:pt x="895805" y="2712522"/>
                  <a:pt x="895274" y="2717799"/>
                  <a:pt x="894209" y="2723420"/>
                </a:cubicBezTo>
                <a:cubicBezTo>
                  <a:pt x="893146" y="2729042"/>
                  <a:pt x="890929" y="2735294"/>
                  <a:pt x="887560" y="2742177"/>
                </a:cubicBezTo>
                <a:cubicBezTo>
                  <a:pt x="884191" y="2749061"/>
                  <a:pt x="879403" y="2756690"/>
                  <a:pt x="873197" y="2765064"/>
                </a:cubicBezTo>
                <a:cubicBezTo>
                  <a:pt x="866990" y="2773439"/>
                  <a:pt x="858744" y="2782904"/>
                  <a:pt x="848459" y="2793458"/>
                </a:cubicBezTo>
                <a:lnTo>
                  <a:pt x="803951" y="2839232"/>
                </a:lnTo>
                <a:cubicBezTo>
                  <a:pt x="802533" y="2840723"/>
                  <a:pt x="801380" y="2842129"/>
                  <a:pt x="800493" y="2843448"/>
                </a:cubicBezTo>
                <a:cubicBezTo>
                  <a:pt x="799606" y="2844767"/>
                  <a:pt x="798867" y="2846087"/>
                  <a:pt x="798277" y="2847406"/>
                </a:cubicBezTo>
                <a:cubicBezTo>
                  <a:pt x="797686" y="2848725"/>
                  <a:pt x="797301" y="2850245"/>
                  <a:pt x="797124" y="2851966"/>
                </a:cubicBezTo>
                <a:cubicBezTo>
                  <a:pt x="796947" y="2853687"/>
                  <a:pt x="796858" y="2855695"/>
                  <a:pt x="796858" y="2857989"/>
                </a:cubicBezTo>
                <a:cubicBezTo>
                  <a:pt x="796858" y="2860513"/>
                  <a:pt x="797058" y="2862635"/>
                  <a:pt x="797460" y="2864356"/>
                </a:cubicBezTo>
                <a:cubicBezTo>
                  <a:pt x="797862" y="2866077"/>
                  <a:pt x="798493" y="2867396"/>
                  <a:pt x="799353" y="2868314"/>
                </a:cubicBezTo>
                <a:cubicBezTo>
                  <a:pt x="800214" y="2869232"/>
                  <a:pt x="801246" y="2869891"/>
                  <a:pt x="802451" y="2870293"/>
                </a:cubicBezTo>
                <a:cubicBezTo>
                  <a:pt x="803655" y="2870694"/>
                  <a:pt x="805061" y="2870895"/>
                  <a:pt x="806667" y="2870895"/>
                </a:cubicBezTo>
                <a:lnTo>
                  <a:pt x="929706" y="2870895"/>
                </a:lnTo>
                <a:cubicBezTo>
                  <a:pt x="930738" y="2870895"/>
                  <a:pt x="931685" y="2870637"/>
                  <a:pt x="932545" y="2870121"/>
                </a:cubicBezTo>
                <a:cubicBezTo>
                  <a:pt x="933405" y="2869605"/>
                  <a:pt x="934094" y="2868802"/>
                  <a:pt x="934610" y="2867712"/>
                </a:cubicBezTo>
                <a:cubicBezTo>
                  <a:pt x="935126" y="2866622"/>
                  <a:pt x="935528" y="2865274"/>
                  <a:pt x="935814" y="2863668"/>
                </a:cubicBezTo>
                <a:cubicBezTo>
                  <a:pt x="936101" y="2862062"/>
                  <a:pt x="936245" y="2860226"/>
                  <a:pt x="936245" y="2858161"/>
                </a:cubicBezTo>
                <a:cubicBezTo>
                  <a:pt x="936245" y="2856096"/>
                  <a:pt x="936101" y="2854289"/>
                  <a:pt x="935814" y="2852741"/>
                </a:cubicBezTo>
                <a:cubicBezTo>
                  <a:pt x="935528" y="2851192"/>
                  <a:pt x="935069" y="2849901"/>
                  <a:pt x="934438" y="2848869"/>
                </a:cubicBezTo>
                <a:cubicBezTo>
                  <a:pt x="933807" y="2847836"/>
                  <a:pt x="933061" y="2847062"/>
                  <a:pt x="932201" y="2846546"/>
                </a:cubicBezTo>
                <a:cubicBezTo>
                  <a:pt x="931341" y="2846029"/>
                  <a:pt x="930451" y="2845771"/>
                  <a:pt x="929534" y="2845771"/>
                </a:cubicBezTo>
                <a:lnTo>
                  <a:pt x="832651" y="2845771"/>
                </a:lnTo>
                <a:lnTo>
                  <a:pt x="867928" y="2808946"/>
                </a:lnTo>
                <a:cubicBezTo>
                  <a:pt x="880662" y="2795867"/>
                  <a:pt x="890872" y="2784309"/>
                  <a:pt x="898559" y="2774271"/>
                </a:cubicBezTo>
                <a:cubicBezTo>
                  <a:pt x="906245" y="2764233"/>
                  <a:pt x="912125" y="2755112"/>
                  <a:pt x="916197" y="2746910"/>
                </a:cubicBezTo>
                <a:cubicBezTo>
                  <a:pt x="920270" y="2738707"/>
                  <a:pt x="922937" y="2731078"/>
                  <a:pt x="924199" y="2724023"/>
                </a:cubicBezTo>
                <a:cubicBezTo>
                  <a:pt x="925461" y="2716967"/>
                  <a:pt x="926092" y="2709883"/>
                  <a:pt x="926092" y="2702771"/>
                </a:cubicBezTo>
                <a:cubicBezTo>
                  <a:pt x="926092" y="2694855"/>
                  <a:pt x="924772" y="2687398"/>
                  <a:pt x="922134" y="2680400"/>
                </a:cubicBezTo>
                <a:cubicBezTo>
                  <a:pt x="919495" y="2673402"/>
                  <a:pt x="915509" y="2667264"/>
                  <a:pt x="910174" y="2661987"/>
                </a:cubicBezTo>
                <a:cubicBezTo>
                  <a:pt x="904840" y="2656710"/>
                  <a:pt x="898128" y="2652551"/>
                  <a:pt x="890041" y="2649511"/>
                </a:cubicBezTo>
                <a:cubicBezTo>
                  <a:pt x="881953" y="2646471"/>
                  <a:pt x="872517" y="2644951"/>
                  <a:pt x="861733" y="2644951"/>
                </a:cubicBezTo>
                <a:close/>
                <a:moveTo>
                  <a:pt x="1002957" y="2184649"/>
                </a:moveTo>
                <a:cubicBezTo>
                  <a:pt x="995844" y="2184649"/>
                  <a:pt x="990940" y="2185997"/>
                  <a:pt x="988244" y="2188693"/>
                </a:cubicBezTo>
                <a:cubicBezTo>
                  <a:pt x="985548" y="2191389"/>
                  <a:pt x="984200" y="2196809"/>
                  <a:pt x="984200" y="2204954"/>
                </a:cubicBezTo>
                <a:cubicBezTo>
                  <a:pt x="984200" y="2212870"/>
                  <a:pt x="985519" y="2218147"/>
                  <a:pt x="988158" y="2220786"/>
                </a:cubicBezTo>
                <a:cubicBezTo>
                  <a:pt x="990797" y="2223425"/>
                  <a:pt x="995558" y="2224744"/>
                  <a:pt x="1002441" y="2224744"/>
                </a:cubicBezTo>
                <a:cubicBezTo>
                  <a:pt x="1009553" y="2224744"/>
                  <a:pt x="1014458" y="2223396"/>
                  <a:pt x="1017154" y="2220700"/>
                </a:cubicBezTo>
                <a:cubicBezTo>
                  <a:pt x="1019850" y="2218004"/>
                  <a:pt x="1021198" y="2212584"/>
                  <a:pt x="1021198" y="2204438"/>
                </a:cubicBezTo>
                <a:cubicBezTo>
                  <a:pt x="1021198" y="2196522"/>
                  <a:pt x="1019879" y="2191245"/>
                  <a:pt x="1017240" y="2188607"/>
                </a:cubicBezTo>
                <a:cubicBezTo>
                  <a:pt x="1014601" y="2185968"/>
                  <a:pt x="1009840" y="2184649"/>
                  <a:pt x="1002957" y="2184649"/>
                </a:cubicBezTo>
                <a:close/>
                <a:moveTo>
                  <a:pt x="1891638" y="2080711"/>
                </a:moveTo>
                <a:cubicBezTo>
                  <a:pt x="1899439" y="2080711"/>
                  <a:pt x="1906924" y="2083206"/>
                  <a:pt x="1914094" y="2088197"/>
                </a:cubicBezTo>
                <a:cubicBezTo>
                  <a:pt x="1921264" y="2093187"/>
                  <a:pt x="1928693" y="2100443"/>
                  <a:pt x="1936379" y="2109965"/>
                </a:cubicBezTo>
                <a:lnTo>
                  <a:pt x="1936379" y="2171915"/>
                </a:lnTo>
                <a:cubicBezTo>
                  <a:pt x="1931905" y="2177536"/>
                  <a:pt x="1927660" y="2182268"/>
                  <a:pt x="1923645" y="2186111"/>
                </a:cubicBezTo>
                <a:cubicBezTo>
                  <a:pt x="1919630" y="2189955"/>
                  <a:pt x="1915786" y="2193081"/>
                  <a:pt x="1912115" y="2195490"/>
                </a:cubicBezTo>
                <a:cubicBezTo>
                  <a:pt x="1908444" y="2197899"/>
                  <a:pt x="1904859" y="2199620"/>
                  <a:pt x="1901360" y="2200652"/>
                </a:cubicBezTo>
                <a:cubicBezTo>
                  <a:pt x="1897861" y="2201685"/>
                  <a:pt x="1894219" y="2202201"/>
                  <a:pt x="1890433" y="2202201"/>
                </a:cubicBezTo>
                <a:cubicBezTo>
                  <a:pt x="1882976" y="2202201"/>
                  <a:pt x="1876781" y="2200452"/>
                  <a:pt x="1871848" y="2196953"/>
                </a:cubicBezTo>
                <a:cubicBezTo>
                  <a:pt x="1866915" y="2193454"/>
                  <a:pt x="1862957" y="2188807"/>
                  <a:pt x="1859974" y="2183014"/>
                </a:cubicBezTo>
                <a:cubicBezTo>
                  <a:pt x="1856991" y="2177221"/>
                  <a:pt x="1854898" y="2170595"/>
                  <a:pt x="1853693" y="2163138"/>
                </a:cubicBezTo>
                <a:cubicBezTo>
                  <a:pt x="1852489" y="2155681"/>
                  <a:pt x="1851886" y="2148053"/>
                  <a:pt x="1851886" y="2140251"/>
                </a:cubicBezTo>
                <a:cubicBezTo>
                  <a:pt x="1851886" y="2132909"/>
                  <a:pt x="1852603" y="2125682"/>
                  <a:pt x="1854037" y="2118569"/>
                </a:cubicBezTo>
                <a:cubicBezTo>
                  <a:pt x="1855471" y="2111456"/>
                  <a:pt x="1857766" y="2105089"/>
                  <a:pt x="1860921" y="2099468"/>
                </a:cubicBezTo>
                <a:cubicBezTo>
                  <a:pt x="1864076" y="2093847"/>
                  <a:pt x="1868177" y="2089315"/>
                  <a:pt x="1873225" y="2085873"/>
                </a:cubicBezTo>
                <a:cubicBezTo>
                  <a:pt x="1878272" y="2082432"/>
                  <a:pt x="1884410" y="2080711"/>
                  <a:pt x="1891638" y="2080711"/>
                </a:cubicBezTo>
                <a:close/>
                <a:moveTo>
                  <a:pt x="2604148" y="2080023"/>
                </a:moveTo>
                <a:cubicBezTo>
                  <a:pt x="2613293" y="2080023"/>
                  <a:pt x="2620934" y="2081657"/>
                  <a:pt x="2627068" y="2084927"/>
                </a:cubicBezTo>
                <a:cubicBezTo>
                  <a:pt x="2633203" y="2088197"/>
                  <a:pt x="2638065" y="2092642"/>
                  <a:pt x="2641654" y="2098263"/>
                </a:cubicBezTo>
                <a:cubicBezTo>
                  <a:pt x="2645242" y="2103885"/>
                  <a:pt x="2647818" y="2110424"/>
                  <a:pt x="2649381" y="2117881"/>
                </a:cubicBezTo>
                <a:cubicBezTo>
                  <a:pt x="2650944" y="2125338"/>
                  <a:pt x="2651726" y="2133253"/>
                  <a:pt x="2651726" y="2141628"/>
                </a:cubicBezTo>
                <a:cubicBezTo>
                  <a:pt x="2651726" y="2150576"/>
                  <a:pt x="2650800" y="2158779"/>
                  <a:pt x="2648947" y="2166236"/>
                </a:cubicBezTo>
                <a:cubicBezTo>
                  <a:pt x="2647094" y="2173693"/>
                  <a:pt x="2644200" y="2180117"/>
                  <a:pt x="2640265" y="2185509"/>
                </a:cubicBezTo>
                <a:cubicBezTo>
                  <a:pt x="2636330" y="2190901"/>
                  <a:pt x="2631294" y="2195089"/>
                  <a:pt x="2625159" y="2198071"/>
                </a:cubicBezTo>
                <a:cubicBezTo>
                  <a:pt x="2619024" y="2201054"/>
                  <a:pt x="2611789" y="2202545"/>
                  <a:pt x="2603454" y="2202545"/>
                </a:cubicBezTo>
                <a:cubicBezTo>
                  <a:pt x="2594309" y="2202545"/>
                  <a:pt x="2586668" y="2200911"/>
                  <a:pt x="2580533" y="2197641"/>
                </a:cubicBezTo>
                <a:cubicBezTo>
                  <a:pt x="2574399" y="2194371"/>
                  <a:pt x="2569508" y="2189955"/>
                  <a:pt x="2565862" y="2184391"/>
                </a:cubicBezTo>
                <a:cubicBezTo>
                  <a:pt x="2562216" y="2178827"/>
                  <a:pt x="2559612" y="2172316"/>
                  <a:pt x="2558049" y="2164859"/>
                </a:cubicBezTo>
                <a:cubicBezTo>
                  <a:pt x="2556486" y="2157402"/>
                  <a:pt x="2555704" y="2149429"/>
                  <a:pt x="2555704" y="2140940"/>
                </a:cubicBezTo>
                <a:cubicBezTo>
                  <a:pt x="2555704" y="2132106"/>
                  <a:pt x="2556659" y="2123961"/>
                  <a:pt x="2558569" y="2116504"/>
                </a:cubicBezTo>
                <a:cubicBezTo>
                  <a:pt x="2560479" y="2109047"/>
                  <a:pt x="2563402" y="2102594"/>
                  <a:pt x="2567337" y="2097145"/>
                </a:cubicBezTo>
                <a:cubicBezTo>
                  <a:pt x="2571273" y="2091695"/>
                  <a:pt x="2576279" y="2087479"/>
                  <a:pt x="2582356" y="2084497"/>
                </a:cubicBezTo>
                <a:cubicBezTo>
                  <a:pt x="2588435" y="2081514"/>
                  <a:pt x="2595698" y="2080023"/>
                  <a:pt x="2604148" y="2080023"/>
                </a:cubicBezTo>
                <a:close/>
                <a:moveTo>
                  <a:pt x="1708798" y="2080023"/>
                </a:moveTo>
                <a:cubicBezTo>
                  <a:pt x="1717943" y="2080023"/>
                  <a:pt x="1725584" y="2081657"/>
                  <a:pt x="1731718" y="2084927"/>
                </a:cubicBezTo>
                <a:cubicBezTo>
                  <a:pt x="1737853" y="2088197"/>
                  <a:pt x="1742715" y="2092642"/>
                  <a:pt x="1746304" y="2098263"/>
                </a:cubicBezTo>
                <a:cubicBezTo>
                  <a:pt x="1749892" y="2103885"/>
                  <a:pt x="1752468" y="2110424"/>
                  <a:pt x="1754031" y="2117881"/>
                </a:cubicBezTo>
                <a:cubicBezTo>
                  <a:pt x="1755594" y="2125338"/>
                  <a:pt x="1756376" y="2133253"/>
                  <a:pt x="1756376" y="2141628"/>
                </a:cubicBezTo>
                <a:cubicBezTo>
                  <a:pt x="1756376" y="2150576"/>
                  <a:pt x="1755450" y="2158779"/>
                  <a:pt x="1753597" y="2166236"/>
                </a:cubicBezTo>
                <a:cubicBezTo>
                  <a:pt x="1751745" y="2173693"/>
                  <a:pt x="1748850" y="2180117"/>
                  <a:pt x="1744915" y="2185509"/>
                </a:cubicBezTo>
                <a:cubicBezTo>
                  <a:pt x="1740980" y="2190901"/>
                  <a:pt x="1735944" y="2195089"/>
                  <a:pt x="1729809" y="2198071"/>
                </a:cubicBezTo>
                <a:cubicBezTo>
                  <a:pt x="1723674" y="2201054"/>
                  <a:pt x="1716439" y="2202545"/>
                  <a:pt x="1708104" y="2202545"/>
                </a:cubicBezTo>
                <a:cubicBezTo>
                  <a:pt x="1698959" y="2202545"/>
                  <a:pt x="1691319" y="2200911"/>
                  <a:pt x="1685184" y="2197641"/>
                </a:cubicBezTo>
                <a:cubicBezTo>
                  <a:pt x="1679049" y="2194371"/>
                  <a:pt x="1674158" y="2189955"/>
                  <a:pt x="1670512" y="2184391"/>
                </a:cubicBezTo>
                <a:cubicBezTo>
                  <a:pt x="1666866" y="2178827"/>
                  <a:pt x="1664262" y="2172316"/>
                  <a:pt x="1662699" y="2164859"/>
                </a:cubicBezTo>
                <a:cubicBezTo>
                  <a:pt x="1661136" y="2157402"/>
                  <a:pt x="1660354" y="2149429"/>
                  <a:pt x="1660354" y="2140940"/>
                </a:cubicBezTo>
                <a:cubicBezTo>
                  <a:pt x="1660354" y="2132106"/>
                  <a:pt x="1661309" y="2123961"/>
                  <a:pt x="1663219" y="2116504"/>
                </a:cubicBezTo>
                <a:cubicBezTo>
                  <a:pt x="1665129" y="2109047"/>
                  <a:pt x="1668051" y="2102594"/>
                  <a:pt x="1671987" y="2097145"/>
                </a:cubicBezTo>
                <a:cubicBezTo>
                  <a:pt x="1675922" y="2091695"/>
                  <a:pt x="1680929" y="2087479"/>
                  <a:pt x="1687007" y="2084497"/>
                </a:cubicBezTo>
                <a:cubicBezTo>
                  <a:pt x="1693084" y="2081514"/>
                  <a:pt x="1700348" y="2080023"/>
                  <a:pt x="1708798" y="2080023"/>
                </a:cubicBezTo>
                <a:close/>
                <a:moveTo>
                  <a:pt x="2475030" y="2058684"/>
                </a:moveTo>
                <a:cubicBezTo>
                  <a:pt x="2472276" y="2058684"/>
                  <a:pt x="2469982" y="2058799"/>
                  <a:pt x="2468146" y="2059028"/>
                </a:cubicBezTo>
                <a:cubicBezTo>
                  <a:pt x="2466311" y="2059258"/>
                  <a:pt x="2464849" y="2059602"/>
                  <a:pt x="2463759" y="2060061"/>
                </a:cubicBezTo>
                <a:cubicBezTo>
                  <a:pt x="2462668" y="2060520"/>
                  <a:pt x="2461923" y="2061094"/>
                  <a:pt x="2461521" y="2061782"/>
                </a:cubicBezTo>
                <a:cubicBezTo>
                  <a:pt x="2461120" y="2062470"/>
                  <a:pt x="2460919" y="2063216"/>
                  <a:pt x="2460919" y="2064019"/>
                </a:cubicBezTo>
                <a:lnTo>
                  <a:pt x="2460919" y="2218893"/>
                </a:lnTo>
                <a:cubicBezTo>
                  <a:pt x="2460919" y="2219811"/>
                  <a:pt x="2461120" y="2220585"/>
                  <a:pt x="2461521" y="2221216"/>
                </a:cubicBezTo>
                <a:cubicBezTo>
                  <a:pt x="2461923" y="2221847"/>
                  <a:pt x="2462668" y="2222392"/>
                  <a:pt x="2463759" y="2222851"/>
                </a:cubicBezTo>
                <a:cubicBezTo>
                  <a:pt x="2464849" y="2223310"/>
                  <a:pt x="2466311" y="2223654"/>
                  <a:pt x="2468146" y="2223884"/>
                </a:cubicBezTo>
                <a:cubicBezTo>
                  <a:pt x="2469982" y="2224113"/>
                  <a:pt x="2472276" y="2224228"/>
                  <a:pt x="2475030" y="2224228"/>
                </a:cubicBezTo>
                <a:cubicBezTo>
                  <a:pt x="2477898" y="2224228"/>
                  <a:pt x="2480250" y="2224113"/>
                  <a:pt x="2482086" y="2223884"/>
                </a:cubicBezTo>
                <a:cubicBezTo>
                  <a:pt x="2483921" y="2223654"/>
                  <a:pt x="2485355" y="2223310"/>
                  <a:pt x="2486388" y="2222851"/>
                </a:cubicBezTo>
                <a:cubicBezTo>
                  <a:pt x="2487420" y="2222392"/>
                  <a:pt x="2488165" y="2221847"/>
                  <a:pt x="2488624" y="2221216"/>
                </a:cubicBezTo>
                <a:cubicBezTo>
                  <a:pt x="2489083" y="2220585"/>
                  <a:pt x="2489313" y="2219811"/>
                  <a:pt x="2489313" y="2218893"/>
                </a:cubicBezTo>
                <a:lnTo>
                  <a:pt x="2489313" y="2064019"/>
                </a:lnTo>
                <a:cubicBezTo>
                  <a:pt x="2489313" y="2063216"/>
                  <a:pt x="2489083" y="2062470"/>
                  <a:pt x="2488624" y="2061782"/>
                </a:cubicBezTo>
                <a:cubicBezTo>
                  <a:pt x="2488165" y="2061094"/>
                  <a:pt x="2487420" y="2060520"/>
                  <a:pt x="2486388" y="2060061"/>
                </a:cubicBezTo>
                <a:cubicBezTo>
                  <a:pt x="2485355" y="2059602"/>
                  <a:pt x="2483921" y="2059258"/>
                  <a:pt x="2482086" y="2059028"/>
                </a:cubicBezTo>
                <a:cubicBezTo>
                  <a:pt x="2480250" y="2058799"/>
                  <a:pt x="2477898" y="2058684"/>
                  <a:pt x="2475030" y="2058684"/>
                </a:cubicBezTo>
                <a:close/>
                <a:moveTo>
                  <a:pt x="2026667" y="2058684"/>
                </a:moveTo>
                <a:cubicBezTo>
                  <a:pt x="2023913" y="2058684"/>
                  <a:pt x="2021619" y="2058770"/>
                  <a:pt x="2019783" y="2058942"/>
                </a:cubicBezTo>
                <a:cubicBezTo>
                  <a:pt x="2017948" y="2059114"/>
                  <a:pt x="2016456" y="2059459"/>
                  <a:pt x="2015309" y="2059975"/>
                </a:cubicBezTo>
                <a:cubicBezTo>
                  <a:pt x="2014162" y="2060491"/>
                  <a:pt x="2013387" y="2061065"/>
                  <a:pt x="2012986" y="2061696"/>
                </a:cubicBezTo>
                <a:cubicBezTo>
                  <a:pt x="2012584" y="2062327"/>
                  <a:pt x="2012384" y="2063101"/>
                  <a:pt x="2012384" y="2064019"/>
                </a:cubicBezTo>
                <a:lnTo>
                  <a:pt x="2012384" y="2157976"/>
                </a:lnTo>
                <a:cubicBezTo>
                  <a:pt x="2012384" y="2169219"/>
                  <a:pt x="2013330" y="2178769"/>
                  <a:pt x="2015223" y="2186628"/>
                </a:cubicBezTo>
                <a:cubicBezTo>
                  <a:pt x="2017116" y="2194486"/>
                  <a:pt x="2020242" y="2201369"/>
                  <a:pt x="2024601" y="2207278"/>
                </a:cubicBezTo>
                <a:cubicBezTo>
                  <a:pt x="2028961" y="2213186"/>
                  <a:pt x="2034668" y="2217861"/>
                  <a:pt x="2041724" y="2221302"/>
                </a:cubicBezTo>
                <a:cubicBezTo>
                  <a:pt x="2048779" y="2224744"/>
                  <a:pt x="2057469" y="2226465"/>
                  <a:pt x="2067794" y="2226465"/>
                </a:cubicBezTo>
                <a:cubicBezTo>
                  <a:pt x="2076628" y="2226465"/>
                  <a:pt x="2085347" y="2224228"/>
                  <a:pt x="2093951" y="2219754"/>
                </a:cubicBezTo>
                <a:cubicBezTo>
                  <a:pt x="2102555" y="2215279"/>
                  <a:pt x="2111274" y="2208167"/>
                  <a:pt x="2120107" y="2198415"/>
                </a:cubicBezTo>
                <a:lnTo>
                  <a:pt x="2120107" y="2218893"/>
                </a:lnTo>
                <a:cubicBezTo>
                  <a:pt x="2120107" y="2219811"/>
                  <a:pt x="2120279" y="2220585"/>
                  <a:pt x="2120624" y="2221216"/>
                </a:cubicBezTo>
                <a:cubicBezTo>
                  <a:pt x="2120968" y="2221847"/>
                  <a:pt x="2121628" y="2222392"/>
                  <a:pt x="2122602" y="2222851"/>
                </a:cubicBezTo>
                <a:cubicBezTo>
                  <a:pt x="2123578" y="2223310"/>
                  <a:pt x="2124897" y="2223654"/>
                  <a:pt x="2126560" y="2223884"/>
                </a:cubicBezTo>
                <a:cubicBezTo>
                  <a:pt x="2128224" y="2224113"/>
                  <a:pt x="2130375" y="2224228"/>
                  <a:pt x="2133013" y="2224228"/>
                </a:cubicBezTo>
                <a:cubicBezTo>
                  <a:pt x="2135422" y="2224228"/>
                  <a:pt x="2137459" y="2224113"/>
                  <a:pt x="2139123" y="2223884"/>
                </a:cubicBezTo>
                <a:cubicBezTo>
                  <a:pt x="2140786" y="2223654"/>
                  <a:pt x="2142134" y="2223310"/>
                  <a:pt x="2143166" y="2222851"/>
                </a:cubicBezTo>
                <a:cubicBezTo>
                  <a:pt x="2144199" y="2222392"/>
                  <a:pt x="2144916" y="2221847"/>
                  <a:pt x="2145317" y="2221216"/>
                </a:cubicBezTo>
                <a:cubicBezTo>
                  <a:pt x="2145719" y="2220585"/>
                  <a:pt x="2145919" y="2219811"/>
                  <a:pt x="2145919" y="2218893"/>
                </a:cubicBezTo>
                <a:lnTo>
                  <a:pt x="2145919" y="2064019"/>
                </a:lnTo>
                <a:cubicBezTo>
                  <a:pt x="2145919" y="2063101"/>
                  <a:pt x="2145661" y="2062327"/>
                  <a:pt x="2145146" y="2061696"/>
                </a:cubicBezTo>
                <a:cubicBezTo>
                  <a:pt x="2144629" y="2061065"/>
                  <a:pt x="2143855" y="2060491"/>
                  <a:pt x="2142822" y="2059975"/>
                </a:cubicBezTo>
                <a:cubicBezTo>
                  <a:pt x="2141790" y="2059459"/>
                  <a:pt x="2140355" y="2059114"/>
                  <a:pt x="2138520" y="2058942"/>
                </a:cubicBezTo>
                <a:cubicBezTo>
                  <a:pt x="2136684" y="2058770"/>
                  <a:pt x="2134390" y="2058684"/>
                  <a:pt x="2131637" y="2058684"/>
                </a:cubicBezTo>
                <a:cubicBezTo>
                  <a:pt x="2128769" y="2058684"/>
                  <a:pt x="2126446" y="2058770"/>
                  <a:pt x="2124667" y="2058942"/>
                </a:cubicBezTo>
                <a:cubicBezTo>
                  <a:pt x="2122889" y="2059114"/>
                  <a:pt x="2121427" y="2059459"/>
                  <a:pt x="2120279" y="2059975"/>
                </a:cubicBezTo>
                <a:cubicBezTo>
                  <a:pt x="2119132" y="2060491"/>
                  <a:pt x="2118358" y="2061065"/>
                  <a:pt x="2117956" y="2061696"/>
                </a:cubicBezTo>
                <a:cubicBezTo>
                  <a:pt x="2117555" y="2062327"/>
                  <a:pt x="2117354" y="2063101"/>
                  <a:pt x="2117354" y="2064019"/>
                </a:cubicBezTo>
                <a:lnTo>
                  <a:pt x="2117354" y="2172259"/>
                </a:lnTo>
                <a:cubicBezTo>
                  <a:pt x="2109438" y="2182010"/>
                  <a:pt x="2101952" y="2189410"/>
                  <a:pt x="2094897" y="2194457"/>
                </a:cubicBezTo>
                <a:cubicBezTo>
                  <a:pt x="2087842" y="2199505"/>
                  <a:pt x="2080758" y="2202029"/>
                  <a:pt x="2073645" y="2202029"/>
                </a:cubicBezTo>
                <a:cubicBezTo>
                  <a:pt x="2068138" y="2202029"/>
                  <a:pt x="2063320" y="2200968"/>
                  <a:pt x="2059190" y="2198846"/>
                </a:cubicBezTo>
                <a:cubicBezTo>
                  <a:pt x="2055060" y="2196723"/>
                  <a:pt x="2051647" y="2193740"/>
                  <a:pt x="2048951" y="2189897"/>
                </a:cubicBezTo>
                <a:cubicBezTo>
                  <a:pt x="2046255" y="2186054"/>
                  <a:pt x="2044248" y="2181408"/>
                  <a:pt x="2042928" y="2175958"/>
                </a:cubicBezTo>
                <a:cubicBezTo>
                  <a:pt x="2041609" y="2170509"/>
                  <a:pt x="2040949" y="2163253"/>
                  <a:pt x="2040949" y="2154190"/>
                </a:cubicBezTo>
                <a:lnTo>
                  <a:pt x="2040949" y="2064019"/>
                </a:lnTo>
                <a:cubicBezTo>
                  <a:pt x="2040949" y="2063101"/>
                  <a:pt x="2040720" y="2062327"/>
                  <a:pt x="2040261" y="2061696"/>
                </a:cubicBezTo>
                <a:cubicBezTo>
                  <a:pt x="2039802" y="2061065"/>
                  <a:pt x="2039028" y="2060491"/>
                  <a:pt x="2037938" y="2059975"/>
                </a:cubicBezTo>
                <a:cubicBezTo>
                  <a:pt x="2036848" y="2059459"/>
                  <a:pt x="2035385" y="2059114"/>
                  <a:pt x="2033550" y="2058942"/>
                </a:cubicBezTo>
                <a:cubicBezTo>
                  <a:pt x="2031714" y="2058770"/>
                  <a:pt x="2029420" y="2058684"/>
                  <a:pt x="2026667" y="2058684"/>
                </a:cubicBezTo>
                <a:close/>
                <a:moveTo>
                  <a:pt x="2255653" y="2056447"/>
                </a:moveTo>
                <a:cubicBezTo>
                  <a:pt x="2245442" y="2056447"/>
                  <a:pt x="2235949" y="2058140"/>
                  <a:pt x="2227173" y="2061524"/>
                </a:cubicBezTo>
                <a:cubicBezTo>
                  <a:pt x="2218397" y="2064908"/>
                  <a:pt x="2210768" y="2070099"/>
                  <a:pt x="2204286" y="2077097"/>
                </a:cubicBezTo>
                <a:cubicBezTo>
                  <a:pt x="2197804" y="2084095"/>
                  <a:pt x="2192699" y="2093072"/>
                  <a:pt x="2188970" y="2104028"/>
                </a:cubicBezTo>
                <a:cubicBezTo>
                  <a:pt x="2185242" y="2114984"/>
                  <a:pt x="2183378" y="2128091"/>
                  <a:pt x="2183378" y="2143349"/>
                </a:cubicBezTo>
                <a:cubicBezTo>
                  <a:pt x="2183378" y="2156771"/>
                  <a:pt x="2184898" y="2168616"/>
                  <a:pt x="2187938" y="2178884"/>
                </a:cubicBezTo>
                <a:cubicBezTo>
                  <a:pt x="2190978" y="2189151"/>
                  <a:pt x="2195395" y="2197813"/>
                  <a:pt x="2201188" y="2204869"/>
                </a:cubicBezTo>
                <a:cubicBezTo>
                  <a:pt x="2206982" y="2211924"/>
                  <a:pt x="2214181" y="2217287"/>
                  <a:pt x="2222785" y="2220958"/>
                </a:cubicBezTo>
                <a:cubicBezTo>
                  <a:pt x="2231389" y="2224629"/>
                  <a:pt x="2241255" y="2226465"/>
                  <a:pt x="2252383" y="2226465"/>
                </a:cubicBezTo>
                <a:cubicBezTo>
                  <a:pt x="2257775" y="2226465"/>
                  <a:pt x="2262995" y="2225949"/>
                  <a:pt x="2268042" y="2224916"/>
                </a:cubicBezTo>
                <a:cubicBezTo>
                  <a:pt x="2273090" y="2223884"/>
                  <a:pt x="2277765" y="2222536"/>
                  <a:pt x="2282067" y="2220872"/>
                </a:cubicBezTo>
                <a:cubicBezTo>
                  <a:pt x="2286369" y="2219209"/>
                  <a:pt x="2290241" y="2217316"/>
                  <a:pt x="2293683" y="2215193"/>
                </a:cubicBezTo>
                <a:cubicBezTo>
                  <a:pt x="2297124" y="2213071"/>
                  <a:pt x="2299563" y="2211293"/>
                  <a:pt x="2300996" y="2209859"/>
                </a:cubicBezTo>
                <a:cubicBezTo>
                  <a:pt x="2302430" y="2208425"/>
                  <a:pt x="2303348" y="2207335"/>
                  <a:pt x="2303750" y="2206589"/>
                </a:cubicBezTo>
                <a:cubicBezTo>
                  <a:pt x="2304151" y="2205844"/>
                  <a:pt x="2304495" y="2204983"/>
                  <a:pt x="2304782" y="2204008"/>
                </a:cubicBezTo>
                <a:cubicBezTo>
                  <a:pt x="2305069" y="2203033"/>
                  <a:pt x="2305269" y="2201828"/>
                  <a:pt x="2305384" y="2200394"/>
                </a:cubicBezTo>
                <a:cubicBezTo>
                  <a:pt x="2305499" y="2198960"/>
                  <a:pt x="2305556" y="2197268"/>
                  <a:pt x="2305556" y="2195318"/>
                </a:cubicBezTo>
                <a:cubicBezTo>
                  <a:pt x="2305556" y="2193024"/>
                  <a:pt x="2305470" y="2191044"/>
                  <a:pt x="2305298" y="2189381"/>
                </a:cubicBezTo>
                <a:cubicBezTo>
                  <a:pt x="2305126" y="2187717"/>
                  <a:pt x="2304839" y="2186341"/>
                  <a:pt x="2304438" y="2185251"/>
                </a:cubicBezTo>
                <a:cubicBezTo>
                  <a:pt x="2304036" y="2184161"/>
                  <a:pt x="2303549" y="2183387"/>
                  <a:pt x="2302975" y="2182928"/>
                </a:cubicBezTo>
                <a:cubicBezTo>
                  <a:pt x="2302402" y="2182469"/>
                  <a:pt x="2301714" y="2182239"/>
                  <a:pt x="2300911" y="2182239"/>
                </a:cubicBezTo>
                <a:cubicBezTo>
                  <a:pt x="2299533" y="2182239"/>
                  <a:pt x="2297612" y="2183244"/>
                  <a:pt x="2295145" y="2185251"/>
                </a:cubicBezTo>
                <a:cubicBezTo>
                  <a:pt x="2292679" y="2187259"/>
                  <a:pt x="2289639" y="2189496"/>
                  <a:pt x="2286025" y="2191962"/>
                </a:cubicBezTo>
                <a:cubicBezTo>
                  <a:pt x="2282411" y="2194429"/>
                  <a:pt x="2278138" y="2196694"/>
                  <a:pt x="2273205" y="2198759"/>
                </a:cubicBezTo>
                <a:cubicBezTo>
                  <a:pt x="2268272" y="2200824"/>
                  <a:pt x="2262536" y="2201857"/>
                  <a:pt x="2255997" y="2201857"/>
                </a:cubicBezTo>
                <a:cubicBezTo>
                  <a:pt x="2249113" y="2201857"/>
                  <a:pt x="2243004" y="2200624"/>
                  <a:pt x="2237670" y="2198157"/>
                </a:cubicBezTo>
                <a:cubicBezTo>
                  <a:pt x="2232336" y="2195691"/>
                  <a:pt x="2227833" y="2191933"/>
                  <a:pt x="2224162" y="2186886"/>
                </a:cubicBezTo>
                <a:cubicBezTo>
                  <a:pt x="2220490" y="2181838"/>
                  <a:pt x="2217709" y="2175557"/>
                  <a:pt x="2215816" y="2168043"/>
                </a:cubicBezTo>
                <a:cubicBezTo>
                  <a:pt x="2213922" y="2160528"/>
                  <a:pt x="2212976" y="2151781"/>
                  <a:pt x="2212976" y="2141800"/>
                </a:cubicBezTo>
                <a:cubicBezTo>
                  <a:pt x="2212976" y="2121839"/>
                  <a:pt x="2216619" y="2106609"/>
                  <a:pt x="2223903" y="2096112"/>
                </a:cubicBezTo>
                <a:cubicBezTo>
                  <a:pt x="2231188" y="2085615"/>
                  <a:pt x="2241657" y="2080367"/>
                  <a:pt x="2255308" y="2080367"/>
                </a:cubicBezTo>
                <a:cubicBezTo>
                  <a:pt x="2261962" y="2080367"/>
                  <a:pt x="2267727" y="2081313"/>
                  <a:pt x="2272603" y="2083206"/>
                </a:cubicBezTo>
                <a:cubicBezTo>
                  <a:pt x="2277478" y="2085099"/>
                  <a:pt x="2281637" y="2087193"/>
                  <a:pt x="2285078" y="2089487"/>
                </a:cubicBezTo>
                <a:cubicBezTo>
                  <a:pt x="2288520" y="2091781"/>
                  <a:pt x="2291360" y="2093875"/>
                  <a:pt x="2293597" y="2095768"/>
                </a:cubicBezTo>
                <a:cubicBezTo>
                  <a:pt x="2295834" y="2097661"/>
                  <a:pt x="2297813" y="2098607"/>
                  <a:pt x="2299533" y="2098607"/>
                </a:cubicBezTo>
                <a:cubicBezTo>
                  <a:pt x="2301025" y="2098607"/>
                  <a:pt x="2302287" y="2097718"/>
                  <a:pt x="2303319" y="2095940"/>
                </a:cubicBezTo>
                <a:cubicBezTo>
                  <a:pt x="2304352" y="2094162"/>
                  <a:pt x="2304868" y="2091036"/>
                  <a:pt x="2304868" y="2086562"/>
                </a:cubicBezTo>
                <a:cubicBezTo>
                  <a:pt x="2304868" y="2084497"/>
                  <a:pt x="2304811" y="2082776"/>
                  <a:pt x="2304696" y="2081399"/>
                </a:cubicBezTo>
                <a:cubicBezTo>
                  <a:pt x="2304581" y="2080023"/>
                  <a:pt x="2304352" y="2078789"/>
                  <a:pt x="2304008" y="2077699"/>
                </a:cubicBezTo>
                <a:cubicBezTo>
                  <a:pt x="2303663" y="2076610"/>
                  <a:pt x="2303234" y="2075663"/>
                  <a:pt x="2302717" y="2074860"/>
                </a:cubicBezTo>
                <a:cubicBezTo>
                  <a:pt x="2302201" y="2074057"/>
                  <a:pt x="2301254" y="2072967"/>
                  <a:pt x="2299878" y="2071591"/>
                </a:cubicBezTo>
                <a:cubicBezTo>
                  <a:pt x="2298501" y="2070214"/>
                  <a:pt x="2296293" y="2068551"/>
                  <a:pt x="2293252" y="2066600"/>
                </a:cubicBezTo>
                <a:cubicBezTo>
                  <a:pt x="2290212" y="2064650"/>
                  <a:pt x="2286742" y="2062929"/>
                  <a:pt x="2282841" y="2061438"/>
                </a:cubicBezTo>
                <a:cubicBezTo>
                  <a:pt x="2278941" y="2059946"/>
                  <a:pt x="2274668" y="2058742"/>
                  <a:pt x="2270021" y="2057824"/>
                </a:cubicBezTo>
                <a:cubicBezTo>
                  <a:pt x="2265375" y="2056906"/>
                  <a:pt x="2260586" y="2056447"/>
                  <a:pt x="2255653" y="2056447"/>
                </a:cubicBezTo>
                <a:close/>
                <a:moveTo>
                  <a:pt x="2805572" y="2056275"/>
                </a:moveTo>
                <a:cubicBezTo>
                  <a:pt x="2796739" y="2056275"/>
                  <a:pt x="2787991" y="2058541"/>
                  <a:pt x="2779330" y="2063072"/>
                </a:cubicBezTo>
                <a:cubicBezTo>
                  <a:pt x="2770668" y="2067604"/>
                  <a:pt x="2761978" y="2074745"/>
                  <a:pt x="2753260" y="2084497"/>
                </a:cubicBezTo>
                <a:lnTo>
                  <a:pt x="2753260" y="2064019"/>
                </a:lnTo>
                <a:cubicBezTo>
                  <a:pt x="2753260" y="2063101"/>
                  <a:pt x="2753059" y="2062327"/>
                  <a:pt x="2752657" y="2061696"/>
                </a:cubicBezTo>
                <a:cubicBezTo>
                  <a:pt x="2752256" y="2061065"/>
                  <a:pt x="2751596" y="2060491"/>
                  <a:pt x="2750678" y="2059975"/>
                </a:cubicBezTo>
                <a:cubicBezTo>
                  <a:pt x="2749760" y="2059459"/>
                  <a:pt x="2748470" y="2059114"/>
                  <a:pt x="2746806" y="2058942"/>
                </a:cubicBezTo>
                <a:cubicBezTo>
                  <a:pt x="2745143" y="2058770"/>
                  <a:pt x="2743049" y="2058684"/>
                  <a:pt x="2740525" y="2058684"/>
                </a:cubicBezTo>
                <a:cubicBezTo>
                  <a:pt x="2737887" y="2058684"/>
                  <a:pt x="2735764" y="2058770"/>
                  <a:pt x="2734159" y="2058942"/>
                </a:cubicBezTo>
                <a:cubicBezTo>
                  <a:pt x="2732552" y="2059114"/>
                  <a:pt x="2731233" y="2059459"/>
                  <a:pt x="2730200" y="2059975"/>
                </a:cubicBezTo>
                <a:cubicBezTo>
                  <a:pt x="2729168" y="2060491"/>
                  <a:pt x="2728479" y="2061065"/>
                  <a:pt x="2728135" y="2061696"/>
                </a:cubicBezTo>
                <a:cubicBezTo>
                  <a:pt x="2727791" y="2062327"/>
                  <a:pt x="2727619" y="2063101"/>
                  <a:pt x="2727619" y="2064019"/>
                </a:cubicBezTo>
                <a:lnTo>
                  <a:pt x="2727619" y="2218893"/>
                </a:lnTo>
                <a:cubicBezTo>
                  <a:pt x="2727619" y="2219811"/>
                  <a:pt x="2727820" y="2220585"/>
                  <a:pt x="2728221" y="2221216"/>
                </a:cubicBezTo>
                <a:cubicBezTo>
                  <a:pt x="2728623" y="2221847"/>
                  <a:pt x="2729369" y="2222392"/>
                  <a:pt x="2730459" y="2222851"/>
                </a:cubicBezTo>
                <a:cubicBezTo>
                  <a:pt x="2731548" y="2223310"/>
                  <a:pt x="2733011" y="2223654"/>
                  <a:pt x="2734846" y="2223884"/>
                </a:cubicBezTo>
                <a:cubicBezTo>
                  <a:pt x="2736682" y="2224113"/>
                  <a:pt x="2738976" y="2224228"/>
                  <a:pt x="2741730" y="2224228"/>
                </a:cubicBezTo>
                <a:cubicBezTo>
                  <a:pt x="2744598" y="2224228"/>
                  <a:pt x="2746950" y="2224113"/>
                  <a:pt x="2748785" y="2223884"/>
                </a:cubicBezTo>
                <a:cubicBezTo>
                  <a:pt x="2750621" y="2223654"/>
                  <a:pt x="2752055" y="2223310"/>
                  <a:pt x="2753088" y="2222851"/>
                </a:cubicBezTo>
                <a:cubicBezTo>
                  <a:pt x="2754120" y="2222392"/>
                  <a:pt x="2754865" y="2221847"/>
                  <a:pt x="2755324" y="2221216"/>
                </a:cubicBezTo>
                <a:cubicBezTo>
                  <a:pt x="2755783" y="2220585"/>
                  <a:pt x="2756012" y="2219811"/>
                  <a:pt x="2756012" y="2218893"/>
                </a:cubicBezTo>
                <a:lnTo>
                  <a:pt x="2756012" y="2110653"/>
                </a:lnTo>
                <a:cubicBezTo>
                  <a:pt x="2763814" y="2100902"/>
                  <a:pt x="2771271" y="2093502"/>
                  <a:pt x="2778383" y="2088455"/>
                </a:cubicBezTo>
                <a:cubicBezTo>
                  <a:pt x="2785496" y="2083407"/>
                  <a:pt x="2792609" y="2080883"/>
                  <a:pt x="2799721" y="2080883"/>
                </a:cubicBezTo>
                <a:cubicBezTo>
                  <a:pt x="2805229" y="2080883"/>
                  <a:pt x="2810075" y="2081915"/>
                  <a:pt x="2814263" y="2083981"/>
                </a:cubicBezTo>
                <a:cubicBezTo>
                  <a:pt x="2818450" y="2086045"/>
                  <a:pt x="2821863" y="2089028"/>
                  <a:pt x="2824502" y="2092929"/>
                </a:cubicBezTo>
                <a:cubicBezTo>
                  <a:pt x="2827140" y="2096829"/>
                  <a:pt x="2829148" y="2101475"/>
                  <a:pt x="2830524" y="2106867"/>
                </a:cubicBezTo>
                <a:cubicBezTo>
                  <a:pt x="2831901" y="2112259"/>
                  <a:pt x="2832590" y="2119372"/>
                  <a:pt x="2832590" y="2128206"/>
                </a:cubicBezTo>
                <a:lnTo>
                  <a:pt x="2832590" y="2218893"/>
                </a:lnTo>
                <a:cubicBezTo>
                  <a:pt x="2832590" y="2219811"/>
                  <a:pt x="2832818" y="2220585"/>
                  <a:pt x="2833278" y="2221216"/>
                </a:cubicBezTo>
                <a:cubicBezTo>
                  <a:pt x="2833737" y="2221847"/>
                  <a:pt x="2834483" y="2222392"/>
                  <a:pt x="2835515" y="2222851"/>
                </a:cubicBezTo>
                <a:cubicBezTo>
                  <a:pt x="2836547" y="2223310"/>
                  <a:pt x="2837981" y="2223654"/>
                  <a:pt x="2839817" y="2223884"/>
                </a:cubicBezTo>
                <a:cubicBezTo>
                  <a:pt x="2841653" y="2224113"/>
                  <a:pt x="2844004" y="2224228"/>
                  <a:pt x="2846872" y="2224228"/>
                </a:cubicBezTo>
                <a:cubicBezTo>
                  <a:pt x="2849626" y="2224228"/>
                  <a:pt x="2851920" y="2224113"/>
                  <a:pt x="2853756" y="2223884"/>
                </a:cubicBezTo>
                <a:cubicBezTo>
                  <a:pt x="2855591" y="2223654"/>
                  <a:pt x="2857025" y="2223310"/>
                  <a:pt x="2858058" y="2222851"/>
                </a:cubicBezTo>
                <a:cubicBezTo>
                  <a:pt x="2859090" y="2222392"/>
                  <a:pt x="2859836" y="2221847"/>
                  <a:pt x="2860294" y="2221216"/>
                </a:cubicBezTo>
                <a:cubicBezTo>
                  <a:pt x="2860754" y="2220585"/>
                  <a:pt x="2860983" y="2219811"/>
                  <a:pt x="2860983" y="2218893"/>
                </a:cubicBezTo>
                <a:lnTo>
                  <a:pt x="2860983" y="2124420"/>
                </a:lnTo>
                <a:cubicBezTo>
                  <a:pt x="2860983" y="2113407"/>
                  <a:pt x="2860037" y="2103971"/>
                  <a:pt x="2858144" y="2096112"/>
                </a:cubicBezTo>
                <a:cubicBezTo>
                  <a:pt x="2856251" y="2088254"/>
                  <a:pt x="2853124" y="2081399"/>
                  <a:pt x="2848765" y="2075549"/>
                </a:cubicBezTo>
                <a:cubicBezTo>
                  <a:pt x="2844406" y="2069698"/>
                  <a:pt x="2838698" y="2065023"/>
                  <a:pt x="2831643" y="2061524"/>
                </a:cubicBezTo>
                <a:cubicBezTo>
                  <a:pt x="2824588" y="2058025"/>
                  <a:pt x="2815897" y="2056275"/>
                  <a:pt x="2805572" y="2056275"/>
                </a:cubicBezTo>
                <a:close/>
                <a:moveTo>
                  <a:pt x="2605264" y="2056275"/>
                </a:moveTo>
                <a:cubicBezTo>
                  <a:pt x="2592071" y="2056275"/>
                  <a:pt x="2580541" y="2058398"/>
                  <a:pt x="2570675" y="2062642"/>
                </a:cubicBezTo>
                <a:cubicBezTo>
                  <a:pt x="2560809" y="2066887"/>
                  <a:pt x="2552578" y="2072853"/>
                  <a:pt x="2545982" y="2080539"/>
                </a:cubicBezTo>
                <a:cubicBezTo>
                  <a:pt x="2539385" y="2088225"/>
                  <a:pt x="2534452" y="2097374"/>
                  <a:pt x="2531182" y="2107986"/>
                </a:cubicBezTo>
                <a:cubicBezTo>
                  <a:pt x="2527913" y="2118598"/>
                  <a:pt x="2526278" y="2130213"/>
                  <a:pt x="2526278" y="2142833"/>
                </a:cubicBezTo>
                <a:cubicBezTo>
                  <a:pt x="2526278" y="2155911"/>
                  <a:pt x="2527827" y="2167613"/>
                  <a:pt x="2530924" y="2177937"/>
                </a:cubicBezTo>
                <a:cubicBezTo>
                  <a:pt x="2534022" y="2188262"/>
                  <a:pt x="2538725" y="2197039"/>
                  <a:pt x="2545035" y="2204266"/>
                </a:cubicBezTo>
                <a:cubicBezTo>
                  <a:pt x="2551345" y="2211494"/>
                  <a:pt x="2559232" y="2217000"/>
                  <a:pt x="2568696" y="2220786"/>
                </a:cubicBezTo>
                <a:cubicBezTo>
                  <a:pt x="2578161" y="2224572"/>
                  <a:pt x="2589260" y="2226465"/>
                  <a:pt x="2601994" y="2226465"/>
                </a:cubicBezTo>
                <a:cubicBezTo>
                  <a:pt x="2615072" y="2226465"/>
                  <a:pt x="2626573" y="2224314"/>
                  <a:pt x="2636497" y="2220012"/>
                </a:cubicBezTo>
                <a:cubicBezTo>
                  <a:pt x="2646420" y="2215710"/>
                  <a:pt x="2654680" y="2209715"/>
                  <a:pt x="2661277" y="2202029"/>
                </a:cubicBezTo>
                <a:cubicBezTo>
                  <a:pt x="2667873" y="2194343"/>
                  <a:pt x="2672835" y="2185194"/>
                  <a:pt x="2676162" y="2174582"/>
                </a:cubicBezTo>
                <a:cubicBezTo>
                  <a:pt x="2679489" y="2163970"/>
                  <a:pt x="2681152" y="2152355"/>
                  <a:pt x="2681152" y="2139735"/>
                </a:cubicBezTo>
                <a:cubicBezTo>
                  <a:pt x="2681152" y="2126772"/>
                  <a:pt x="2679575" y="2115127"/>
                  <a:pt x="2676420" y="2104802"/>
                </a:cubicBezTo>
                <a:cubicBezTo>
                  <a:pt x="2673265" y="2094478"/>
                  <a:pt x="2668533" y="2085701"/>
                  <a:pt x="2662223" y="2078474"/>
                </a:cubicBezTo>
                <a:cubicBezTo>
                  <a:pt x="2655913" y="2071246"/>
                  <a:pt x="2648026" y="2065740"/>
                  <a:pt x="2638562" y="2061954"/>
                </a:cubicBezTo>
                <a:cubicBezTo>
                  <a:pt x="2629097" y="2058168"/>
                  <a:pt x="2617998" y="2056275"/>
                  <a:pt x="2605264" y="2056275"/>
                </a:cubicBezTo>
                <a:close/>
                <a:moveTo>
                  <a:pt x="1709914" y="2056275"/>
                </a:moveTo>
                <a:cubicBezTo>
                  <a:pt x="1696721" y="2056275"/>
                  <a:pt x="1685191" y="2058398"/>
                  <a:pt x="1675325" y="2062642"/>
                </a:cubicBezTo>
                <a:cubicBezTo>
                  <a:pt x="1665459" y="2066887"/>
                  <a:pt x="1657228" y="2072853"/>
                  <a:pt x="1650631" y="2080539"/>
                </a:cubicBezTo>
                <a:cubicBezTo>
                  <a:pt x="1644035" y="2088225"/>
                  <a:pt x="1639102" y="2097374"/>
                  <a:pt x="1635832" y="2107986"/>
                </a:cubicBezTo>
                <a:cubicBezTo>
                  <a:pt x="1632563" y="2118598"/>
                  <a:pt x="1630928" y="2130213"/>
                  <a:pt x="1630928" y="2142833"/>
                </a:cubicBezTo>
                <a:cubicBezTo>
                  <a:pt x="1630928" y="2155911"/>
                  <a:pt x="1632477" y="2167613"/>
                  <a:pt x="1635574" y="2177937"/>
                </a:cubicBezTo>
                <a:cubicBezTo>
                  <a:pt x="1638672" y="2188262"/>
                  <a:pt x="1643375" y="2197039"/>
                  <a:pt x="1649685" y="2204266"/>
                </a:cubicBezTo>
                <a:cubicBezTo>
                  <a:pt x="1655995" y="2211494"/>
                  <a:pt x="1663882" y="2217000"/>
                  <a:pt x="1673346" y="2220786"/>
                </a:cubicBezTo>
                <a:cubicBezTo>
                  <a:pt x="1682811" y="2224572"/>
                  <a:pt x="1693910" y="2226465"/>
                  <a:pt x="1706644" y="2226465"/>
                </a:cubicBezTo>
                <a:cubicBezTo>
                  <a:pt x="1719722" y="2226465"/>
                  <a:pt x="1731223" y="2224314"/>
                  <a:pt x="1741147" y="2220012"/>
                </a:cubicBezTo>
                <a:cubicBezTo>
                  <a:pt x="1751070" y="2215710"/>
                  <a:pt x="1759330" y="2209715"/>
                  <a:pt x="1765926" y="2202029"/>
                </a:cubicBezTo>
                <a:cubicBezTo>
                  <a:pt x="1772523" y="2194343"/>
                  <a:pt x="1777485" y="2185194"/>
                  <a:pt x="1780812" y="2174582"/>
                </a:cubicBezTo>
                <a:cubicBezTo>
                  <a:pt x="1784139" y="2163970"/>
                  <a:pt x="1785802" y="2152355"/>
                  <a:pt x="1785802" y="2139735"/>
                </a:cubicBezTo>
                <a:cubicBezTo>
                  <a:pt x="1785802" y="2126772"/>
                  <a:pt x="1784225" y="2115127"/>
                  <a:pt x="1781070" y="2104802"/>
                </a:cubicBezTo>
                <a:cubicBezTo>
                  <a:pt x="1777915" y="2094478"/>
                  <a:pt x="1773183" y="2085701"/>
                  <a:pt x="1766873" y="2078474"/>
                </a:cubicBezTo>
                <a:cubicBezTo>
                  <a:pt x="1760563" y="2071246"/>
                  <a:pt x="1752676" y="2065740"/>
                  <a:pt x="1743212" y="2061954"/>
                </a:cubicBezTo>
                <a:cubicBezTo>
                  <a:pt x="1733747" y="2058168"/>
                  <a:pt x="1722648" y="2056275"/>
                  <a:pt x="1709914" y="2056275"/>
                </a:cubicBezTo>
                <a:close/>
                <a:moveTo>
                  <a:pt x="1595442" y="2056275"/>
                </a:moveTo>
                <a:cubicBezTo>
                  <a:pt x="1592115" y="2056275"/>
                  <a:pt x="1588816" y="2056705"/>
                  <a:pt x="1585547" y="2057566"/>
                </a:cubicBezTo>
                <a:cubicBezTo>
                  <a:pt x="1582277" y="2058426"/>
                  <a:pt x="1578979" y="2059975"/>
                  <a:pt x="1575652" y="2062212"/>
                </a:cubicBezTo>
                <a:cubicBezTo>
                  <a:pt x="1572325" y="2064449"/>
                  <a:pt x="1568797" y="2067518"/>
                  <a:pt x="1565069" y="2071419"/>
                </a:cubicBezTo>
                <a:cubicBezTo>
                  <a:pt x="1561341" y="2075319"/>
                  <a:pt x="1557354" y="2080367"/>
                  <a:pt x="1553109" y="2086562"/>
                </a:cubicBezTo>
                <a:lnTo>
                  <a:pt x="1553109" y="2064019"/>
                </a:lnTo>
                <a:cubicBezTo>
                  <a:pt x="1553109" y="2063101"/>
                  <a:pt x="1552909" y="2062327"/>
                  <a:pt x="1552507" y="2061696"/>
                </a:cubicBezTo>
                <a:cubicBezTo>
                  <a:pt x="1552106" y="2061065"/>
                  <a:pt x="1551446" y="2060491"/>
                  <a:pt x="1550528" y="2059975"/>
                </a:cubicBezTo>
                <a:cubicBezTo>
                  <a:pt x="1549610" y="2059459"/>
                  <a:pt x="1548320" y="2059114"/>
                  <a:pt x="1546656" y="2058942"/>
                </a:cubicBezTo>
                <a:cubicBezTo>
                  <a:pt x="1544993" y="2058770"/>
                  <a:pt x="1542899" y="2058684"/>
                  <a:pt x="1540375" y="2058684"/>
                </a:cubicBezTo>
                <a:cubicBezTo>
                  <a:pt x="1537737" y="2058684"/>
                  <a:pt x="1535614" y="2058770"/>
                  <a:pt x="1534008" y="2058942"/>
                </a:cubicBezTo>
                <a:cubicBezTo>
                  <a:pt x="1532402" y="2059114"/>
                  <a:pt x="1531083" y="2059459"/>
                  <a:pt x="1530050" y="2059975"/>
                </a:cubicBezTo>
                <a:cubicBezTo>
                  <a:pt x="1529018" y="2060491"/>
                  <a:pt x="1528329" y="2061065"/>
                  <a:pt x="1527985" y="2061696"/>
                </a:cubicBezTo>
                <a:cubicBezTo>
                  <a:pt x="1527641" y="2062327"/>
                  <a:pt x="1527469" y="2063101"/>
                  <a:pt x="1527469" y="2064019"/>
                </a:cubicBezTo>
                <a:lnTo>
                  <a:pt x="1527469" y="2218893"/>
                </a:lnTo>
                <a:cubicBezTo>
                  <a:pt x="1527469" y="2219811"/>
                  <a:pt x="1527670" y="2220585"/>
                  <a:pt x="1528071" y="2221216"/>
                </a:cubicBezTo>
                <a:cubicBezTo>
                  <a:pt x="1528473" y="2221847"/>
                  <a:pt x="1529218" y="2222392"/>
                  <a:pt x="1530308" y="2222851"/>
                </a:cubicBezTo>
                <a:cubicBezTo>
                  <a:pt x="1531398" y="2223310"/>
                  <a:pt x="1532861" y="2223654"/>
                  <a:pt x="1534697" y="2223884"/>
                </a:cubicBezTo>
                <a:cubicBezTo>
                  <a:pt x="1536532" y="2224113"/>
                  <a:pt x="1538827" y="2224228"/>
                  <a:pt x="1541580" y="2224228"/>
                </a:cubicBezTo>
                <a:cubicBezTo>
                  <a:pt x="1544448" y="2224228"/>
                  <a:pt x="1546800" y="2224113"/>
                  <a:pt x="1548635" y="2223884"/>
                </a:cubicBezTo>
                <a:cubicBezTo>
                  <a:pt x="1550471" y="2223654"/>
                  <a:pt x="1551905" y="2223310"/>
                  <a:pt x="1552937" y="2222851"/>
                </a:cubicBezTo>
                <a:cubicBezTo>
                  <a:pt x="1553970" y="2222392"/>
                  <a:pt x="1554715" y="2221847"/>
                  <a:pt x="1555174" y="2221216"/>
                </a:cubicBezTo>
                <a:cubicBezTo>
                  <a:pt x="1555633" y="2220585"/>
                  <a:pt x="1555863" y="2219811"/>
                  <a:pt x="1555863" y="2218893"/>
                </a:cubicBezTo>
                <a:lnTo>
                  <a:pt x="1555863" y="2117020"/>
                </a:lnTo>
                <a:cubicBezTo>
                  <a:pt x="1559878" y="2110711"/>
                  <a:pt x="1563549" y="2105376"/>
                  <a:pt x="1566876" y="2101017"/>
                </a:cubicBezTo>
                <a:cubicBezTo>
                  <a:pt x="1570203" y="2096657"/>
                  <a:pt x="1573386" y="2093158"/>
                  <a:pt x="1576427" y="2090520"/>
                </a:cubicBezTo>
                <a:cubicBezTo>
                  <a:pt x="1579467" y="2087881"/>
                  <a:pt x="1582363" y="2085988"/>
                  <a:pt x="1585117" y="2084841"/>
                </a:cubicBezTo>
                <a:cubicBezTo>
                  <a:pt x="1587870" y="2083694"/>
                  <a:pt x="1590680" y="2083120"/>
                  <a:pt x="1593549" y="2083120"/>
                </a:cubicBezTo>
                <a:cubicBezTo>
                  <a:pt x="1595958" y="2083120"/>
                  <a:pt x="1598195" y="2083349"/>
                  <a:pt x="1600260" y="2083808"/>
                </a:cubicBezTo>
                <a:cubicBezTo>
                  <a:pt x="1602325" y="2084267"/>
                  <a:pt x="1604189" y="2084755"/>
                  <a:pt x="1605853" y="2085271"/>
                </a:cubicBezTo>
                <a:cubicBezTo>
                  <a:pt x="1607516" y="2085787"/>
                  <a:pt x="1609007" y="2086304"/>
                  <a:pt x="1610327" y="2086820"/>
                </a:cubicBezTo>
                <a:cubicBezTo>
                  <a:pt x="1611646" y="2087336"/>
                  <a:pt x="1612765" y="2087594"/>
                  <a:pt x="1613682" y="2087594"/>
                </a:cubicBezTo>
                <a:cubicBezTo>
                  <a:pt x="1614600" y="2087594"/>
                  <a:pt x="1615317" y="2087336"/>
                  <a:pt x="1615833" y="2086820"/>
                </a:cubicBezTo>
                <a:cubicBezTo>
                  <a:pt x="1616350" y="2086304"/>
                  <a:pt x="1616780" y="2085558"/>
                  <a:pt x="1617124" y="2084583"/>
                </a:cubicBezTo>
                <a:cubicBezTo>
                  <a:pt x="1617468" y="2083608"/>
                  <a:pt x="1617698" y="2082260"/>
                  <a:pt x="1617812" y="2080539"/>
                </a:cubicBezTo>
                <a:cubicBezTo>
                  <a:pt x="1617927" y="2078818"/>
                  <a:pt x="1617984" y="2076696"/>
                  <a:pt x="1617984" y="2074172"/>
                </a:cubicBezTo>
                <a:cubicBezTo>
                  <a:pt x="1617984" y="2071533"/>
                  <a:pt x="1617956" y="2069440"/>
                  <a:pt x="1617898" y="2067891"/>
                </a:cubicBezTo>
                <a:cubicBezTo>
                  <a:pt x="1617841" y="2066342"/>
                  <a:pt x="1617726" y="2065166"/>
                  <a:pt x="1617554" y="2064363"/>
                </a:cubicBezTo>
                <a:cubicBezTo>
                  <a:pt x="1617382" y="2063560"/>
                  <a:pt x="1617181" y="2062900"/>
                  <a:pt x="1616952" y="2062384"/>
                </a:cubicBezTo>
                <a:cubicBezTo>
                  <a:pt x="1616722" y="2061868"/>
                  <a:pt x="1616264" y="2061323"/>
                  <a:pt x="1615575" y="2060749"/>
                </a:cubicBezTo>
                <a:cubicBezTo>
                  <a:pt x="1614887" y="2060176"/>
                  <a:pt x="1613711" y="2059602"/>
                  <a:pt x="1612048" y="2059028"/>
                </a:cubicBezTo>
                <a:cubicBezTo>
                  <a:pt x="1610384" y="2058455"/>
                  <a:pt x="1608520" y="2057939"/>
                  <a:pt x="1606455" y="2057480"/>
                </a:cubicBezTo>
                <a:cubicBezTo>
                  <a:pt x="1604390" y="2057021"/>
                  <a:pt x="1602411" y="2056705"/>
                  <a:pt x="1600518" y="2056533"/>
                </a:cubicBezTo>
                <a:cubicBezTo>
                  <a:pt x="1598625" y="2056361"/>
                  <a:pt x="1596933" y="2056275"/>
                  <a:pt x="1595442" y="2056275"/>
                </a:cubicBezTo>
                <a:close/>
                <a:moveTo>
                  <a:pt x="1310147" y="2056275"/>
                </a:moveTo>
                <a:cubicBezTo>
                  <a:pt x="1301314" y="2056275"/>
                  <a:pt x="1292566" y="2058541"/>
                  <a:pt x="1283905" y="2063072"/>
                </a:cubicBezTo>
                <a:cubicBezTo>
                  <a:pt x="1275243" y="2067604"/>
                  <a:pt x="1266553" y="2074745"/>
                  <a:pt x="1257834" y="2084497"/>
                </a:cubicBezTo>
                <a:lnTo>
                  <a:pt x="1257834" y="2064019"/>
                </a:lnTo>
                <a:cubicBezTo>
                  <a:pt x="1257834" y="2063101"/>
                  <a:pt x="1257634" y="2062327"/>
                  <a:pt x="1257232" y="2061696"/>
                </a:cubicBezTo>
                <a:cubicBezTo>
                  <a:pt x="1256831" y="2061065"/>
                  <a:pt x="1256171" y="2060491"/>
                  <a:pt x="1255253" y="2059975"/>
                </a:cubicBezTo>
                <a:cubicBezTo>
                  <a:pt x="1254335" y="2059459"/>
                  <a:pt x="1253045" y="2059114"/>
                  <a:pt x="1251381" y="2058942"/>
                </a:cubicBezTo>
                <a:cubicBezTo>
                  <a:pt x="1249718" y="2058770"/>
                  <a:pt x="1247624" y="2058684"/>
                  <a:pt x="1245100" y="2058684"/>
                </a:cubicBezTo>
                <a:cubicBezTo>
                  <a:pt x="1242462" y="2058684"/>
                  <a:pt x="1240339" y="2058770"/>
                  <a:pt x="1238733" y="2058942"/>
                </a:cubicBezTo>
                <a:cubicBezTo>
                  <a:pt x="1237127" y="2059114"/>
                  <a:pt x="1235808" y="2059459"/>
                  <a:pt x="1234775" y="2059975"/>
                </a:cubicBezTo>
                <a:cubicBezTo>
                  <a:pt x="1233743" y="2060491"/>
                  <a:pt x="1233054" y="2061065"/>
                  <a:pt x="1232710" y="2061696"/>
                </a:cubicBezTo>
                <a:cubicBezTo>
                  <a:pt x="1232366" y="2062327"/>
                  <a:pt x="1232194" y="2063101"/>
                  <a:pt x="1232194" y="2064019"/>
                </a:cubicBezTo>
                <a:lnTo>
                  <a:pt x="1232194" y="2218893"/>
                </a:lnTo>
                <a:cubicBezTo>
                  <a:pt x="1232194" y="2219811"/>
                  <a:pt x="1232395" y="2220585"/>
                  <a:pt x="1232796" y="2221216"/>
                </a:cubicBezTo>
                <a:cubicBezTo>
                  <a:pt x="1233198" y="2221847"/>
                  <a:pt x="1233944" y="2222392"/>
                  <a:pt x="1235033" y="2222851"/>
                </a:cubicBezTo>
                <a:cubicBezTo>
                  <a:pt x="1236123" y="2223310"/>
                  <a:pt x="1237586" y="2223654"/>
                  <a:pt x="1239422" y="2223884"/>
                </a:cubicBezTo>
                <a:cubicBezTo>
                  <a:pt x="1241257" y="2224113"/>
                  <a:pt x="1243551" y="2224228"/>
                  <a:pt x="1246305" y="2224228"/>
                </a:cubicBezTo>
                <a:cubicBezTo>
                  <a:pt x="1249173" y="2224228"/>
                  <a:pt x="1251525" y="2224113"/>
                  <a:pt x="1253360" y="2223884"/>
                </a:cubicBezTo>
                <a:cubicBezTo>
                  <a:pt x="1255196" y="2223654"/>
                  <a:pt x="1256630" y="2223310"/>
                  <a:pt x="1257662" y="2222851"/>
                </a:cubicBezTo>
                <a:cubicBezTo>
                  <a:pt x="1258695" y="2222392"/>
                  <a:pt x="1259440" y="2221847"/>
                  <a:pt x="1259899" y="2221216"/>
                </a:cubicBezTo>
                <a:cubicBezTo>
                  <a:pt x="1260358" y="2220585"/>
                  <a:pt x="1260588" y="2219811"/>
                  <a:pt x="1260588" y="2218893"/>
                </a:cubicBezTo>
                <a:lnTo>
                  <a:pt x="1260588" y="2110653"/>
                </a:lnTo>
                <a:cubicBezTo>
                  <a:pt x="1268389" y="2100902"/>
                  <a:pt x="1275846" y="2093502"/>
                  <a:pt x="1282958" y="2088455"/>
                </a:cubicBezTo>
                <a:cubicBezTo>
                  <a:pt x="1290071" y="2083407"/>
                  <a:pt x="1297184" y="2080883"/>
                  <a:pt x="1304297" y="2080883"/>
                </a:cubicBezTo>
                <a:cubicBezTo>
                  <a:pt x="1309803" y="2080883"/>
                  <a:pt x="1314650" y="2081915"/>
                  <a:pt x="1318838" y="2083981"/>
                </a:cubicBezTo>
                <a:cubicBezTo>
                  <a:pt x="1323025" y="2086045"/>
                  <a:pt x="1326438" y="2089028"/>
                  <a:pt x="1329076" y="2092929"/>
                </a:cubicBezTo>
                <a:cubicBezTo>
                  <a:pt x="1331715" y="2096829"/>
                  <a:pt x="1333723" y="2101475"/>
                  <a:pt x="1335099" y="2106867"/>
                </a:cubicBezTo>
                <a:cubicBezTo>
                  <a:pt x="1336476" y="2112259"/>
                  <a:pt x="1337164" y="2119372"/>
                  <a:pt x="1337164" y="2128206"/>
                </a:cubicBezTo>
                <a:lnTo>
                  <a:pt x="1337164" y="2218893"/>
                </a:lnTo>
                <a:cubicBezTo>
                  <a:pt x="1337164" y="2219811"/>
                  <a:pt x="1337394" y="2220585"/>
                  <a:pt x="1337853" y="2221216"/>
                </a:cubicBezTo>
                <a:cubicBezTo>
                  <a:pt x="1338312" y="2221847"/>
                  <a:pt x="1339057" y="2222392"/>
                  <a:pt x="1340090" y="2222851"/>
                </a:cubicBezTo>
                <a:cubicBezTo>
                  <a:pt x="1341122" y="2223310"/>
                  <a:pt x="1342556" y="2223654"/>
                  <a:pt x="1344392" y="2223884"/>
                </a:cubicBezTo>
                <a:cubicBezTo>
                  <a:pt x="1346227" y="2224113"/>
                  <a:pt x="1348579" y="2224228"/>
                  <a:pt x="1351447" y="2224228"/>
                </a:cubicBezTo>
                <a:cubicBezTo>
                  <a:pt x="1354200" y="2224228"/>
                  <a:pt x="1356495" y="2224113"/>
                  <a:pt x="1358330" y="2223884"/>
                </a:cubicBezTo>
                <a:cubicBezTo>
                  <a:pt x="1360166" y="2223654"/>
                  <a:pt x="1361600" y="2223310"/>
                  <a:pt x="1362633" y="2222851"/>
                </a:cubicBezTo>
                <a:cubicBezTo>
                  <a:pt x="1363665" y="2222392"/>
                  <a:pt x="1364411" y="2221847"/>
                  <a:pt x="1364870" y="2221216"/>
                </a:cubicBezTo>
                <a:cubicBezTo>
                  <a:pt x="1365328" y="2220585"/>
                  <a:pt x="1365558" y="2219811"/>
                  <a:pt x="1365558" y="2218893"/>
                </a:cubicBezTo>
                <a:lnTo>
                  <a:pt x="1365558" y="2124420"/>
                </a:lnTo>
                <a:cubicBezTo>
                  <a:pt x="1365558" y="2113407"/>
                  <a:pt x="1364612" y="2103971"/>
                  <a:pt x="1362719" y="2096112"/>
                </a:cubicBezTo>
                <a:cubicBezTo>
                  <a:pt x="1360826" y="2088254"/>
                  <a:pt x="1357700" y="2081399"/>
                  <a:pt x="1353340" y="2075549"/>
                </a:cubicBezTo>
                <a:cubicBezTo>
                  <a:pt x="1348981" y="2069698"/>
                  <a:pt x="1343273" y="2065023"/>
                  <a:pt x="1336218" y="2061524"/>
                </a:cubicBezTo>
                <a:cubicBezTo>
                  <a:pt x="1329163" y="2058025"/>
                  <a:pt x="1320472" y="2056275"/>
                  <a:pt x="1310147" y="2056275"/>
                </a:cubicBezTo>
                <a:close/>
                <a:moveTo>
                  <a:pt x="2367441" y="2017213"/>
                </a:moveTo>
                <a:cubicBezTo>
                  <a:pt x="2364688" y="2017213"/>
                  <a:pt x="2362393" y="2017327"/>
                  <a:pt x="2360558" y="2017557"/>
                </a:cubicBezTo>
                <a:cubicBezTo>
                  <a:pt x="2358722" y="2017786"/>
                  <a:pt x="2357259" y="2018159"/>
                  <a:pt x="2356170" y="2018675"/>
                </a:cubicBezTo>
                <a:cubicBezTo>
                  <a:pt x="2355080" y="2019191"/>
                  <a:pt x="2354334" y="2019794"/>
                  <a:pt x="2353933" y="2020482"/>
                </a:cubicBezTo>
                <a:cubicBezTo>
                  <a:pt x="2353531" y="2021170"/>
                  <a:pt x="2353330" y="2021916"/>
                  <a:pt x="2353330" y="2022719"/>
                </a:cubicBezTo>
                <a:lnTo>
                  <a:pt x="2353330" y="2059545"/>
                </a:lnTo>
                <a:lnTo>
                  <a:pt x="2331820" y="2059545"/>
                </a:lnTo>
                <a:cubicBezTo>
                  <a:pt x="2330902" y="2059545"/>
                  <a:pt x="2330070" y="2059746"/>
                  <a:pt x="2329325" y="2060147"/>
                </a:cubicBezTo>
                <a:cubicBezTo>
                  <a:pt x="2328579" y="2060549"/>
                  <a:pt x="2327977" y="2061237"/>
                  <a:pt x="2327518" y="2062212"/>
                </a:cubicBezTo>
                <a:cubicBezTo>
                  <a:pt x="2327059" y="2063187"/>
                  <a:pt x="2326686" y="2064421"/>
                  <a:pt x="2326399" y="2065912"/>
                </a:cubicBezTo>
                <a:cubicBezTo>
                  <a:pt x="2326113" y="2067403"/>
                  <a:pt x="2325969" y="2069239"/>
                  <a:pt x="2325969" y="2071419"/>
                </a:cubicBezTo>
                <a:cubicBezTo>
                  <a:pt x="2325969" y="2075549"/>
                  <a:pt x="2326485" y="2078531"/>
                  <a:pt x="2327518" y="2080367"/>
                </a:cubicBezTo>
                <a:cubicBezTo>
                  <a:pt x="2328550" y="2082202"/>
                  <a:pt x="2329927" y="2083120"/>
                  <a:pt x="2331648" y="2083120"/>
                </a:cubicBezTo>
                <a:lnTo>
                  <a:pt x="2353330" y="2083120"/>
                </a:lnTo>
                <a:lnTo>
                  <a:pt x="2353330" y="2173636"/>
                </a:lnTo>
                <a:cubicBezTo>
                  <a:pt x="2353330" y="2182584"/>
                  <a:pt x="2354162" y="2190356"/>
                  <a:pt x="2355826" y="2196953"/>
                </a:cubicBezTo>
                <a:cubicBezTo>
                  <a:pt x="2357489" y="2203549"/>
                  <a:pt x="2360156" y="2208999"/>
                  <a:pt x="2363827" y="2213300"/>
                </a:cubicBezTo>
                <a:cubicBezTo>
                  <a:pt x="2367499" y="2217602"/>
                  <a:pt x="2372202" y="2220815"/>
                  <a:pt x="2377938" y="2222937"/>
                </a:cubicBezTo>
                <a:cubicBezTo>
                  <a:pt x="2383674" y="2225059"/>
                  <a:pt x="2390558" y="2226121"/>
                  <a:pt x="2398588" y="2226121"/>
                </a:cubicBezTo>
                <a:cubicBezTo>
                  <a:pt x="2401227" y="2226121"/>
                  <a:pt x="2403865" y="2225949"/>
                  <a:pt x="2406504" y="2225604"/>
                </a:cubicBezTo>
                <a:cubicBezTo>
                  <a:pt x="2409142" y="2225260"/>
                  <a:pt x="2411638" y="2224830"/>
                  <a:pt x="2413990" y="2224314"/>
                </a:cubicBezTo>
                <a:cubicBezTo>
                  <a:pt x="2416341" y="2223797"/>
                  <a:pt x="2418435" y="2223138"/>
                  <a:pt x="2420271" y="2222335"/>
                </a:cubicBezTo>
                <a:cubicBezTo>
                  <a:pt x="2422106" y="2221532"/>
                  <a:pt x="2423482" y="2220671"/>
                  <a:pt x="2424400" y="2219754"/>
                </a:cubicBezTo>
                <a:cubicBezTo>
                  <a:pt x="2425318" y="2218836"/>
                  <a:pt x="2426006" y="2217402"/>
                  <a:pt x="2426465" y="2215452"/>
                </a:cubicBezTo>
                <a:cubicBezTo>
                  <a:pt x="2426924" y="2213501"/>
                  <a:pt x="2427154" y="2210863"/>
                  <a:pt x="2427154" y="2207536"/>
                </a:cubicBezTo>
                <a:cubicBezTo>
                  <a:pt x="2427154" y="2205471"/>
                  <a:pt x="2427039" y="2203750"/>
                  <a:pt x="2426809" y="2202373"/>
                </a:cubicBezTo>
                <a:cubicBezTo>
                  <a:pt x="2426580" y="2200996"/>
                  <a:pt x="2426322" y="2199907"/>
                  <a:pt x="2426035" y="2199104"/>
                </a:cubicBezTo>
                <a:cubicBezTo>
                  <a:pt x="2425748" y="2198301"/>
                  <a:pt x="2425347" y="2197756"/>
                  <a:pt x="2424831" y="2197469"/>
                </a:cubicBezTo>
                <a:cubicBezTo>
                  <a:pt x="2424315" y="2197182"/>
                  <a:pt x="2423769" y="2197039"/>
                  <a:pt x="2423196" y="2197039"/>
                </a:cubicBezTo>
                <a:cubicBezTo>
                  <a:pt x="2422278" y="2197039"/>
                  <a:pt x="2421245" y="2197297"/>
                  <a:pt x="2420098" y="2197813"/>
                </a:cubicBezTo>
                <a:cubicBezTo>
                  <a:pt x="2418951" y="2198329"/>
                  <a:pt x="2417574" y="2198874"/>
                  <a:pt x="2415969" y="2199448"/>
                </a:cubicBezTo>
                <a:cubicBezTo>
                  <a:pt x="2414362" y="2200021"/>
                  <a:pt x="2412527" y="2200567"/>
                  <a:pt x="2410462" y="2201083"/>
                </a:cubicBezTo>
                <a:cubicBezTo>
                  <a:pt x="2408397" y="2201599"/>
                  <a:pt x="2406045" y="2201857"/>
                  <a:pt x="2403406" y="2201857"/>
                </a:cubicBezTo>
                <a:cubicBezTo>
                  <a:pt x="2395261" y="2201857"/>
                  <a:pt x="2389611" y="2199132"/>
                  <a:pt x="2386456" y="2193683"/>
                </a:cubicBezTo>
                <a:cubicBezTo>
                  <a:pt x="2383301" y="2188234"/>
                  <a:pt x="2381724" y="2180175"/>
                  <a:pt x="2381724" y="2169506"/>
                </a:cubicBezTo>
                <a:lnTo>
                  <a:pt x="2381724" y="2083120"/>
                </a:lnTo>
                <a:lnTo>
                  <a:pt x="2421475" y="2083120"/>
                </a:lnTo>
                <a:cubicBezTo>
                  <a:pt x="2423196" y="2083120"/>
                  <a:pt x="2424573" y="2082202"/>
                  <a:pt x="2425605" y="2080367"/>
                </a:cubicBezTo>
                <a:cubicBezTo>
                  <a:pt x="2426637" y="2078531"/>
                  <a:pt x="2427154" y="2075549"/>
                  <a:pt x="2427154" y="2071419"/>
                </a:cubicBezTo>
                <a:cubicBezTo>
                  <a:pt x="2427154" y="2069239"/>
                  <a:pt x="2427039" y="2067403"/>
                  <a:pt x="2426809" y="2065912"/>
                </a:cubicBezTo>
                <a:cubicBezTo>
                  <a:pt x="2426580" y="2064421"/>
                  <a:pt x="2426207" y="2063187"/>
                  <a:pt x="2425691" y="2062212"/>
                </a:cubicBezTo>
                <a:cubicBezTo>
                  <a:pt x="2425175" y="2061237"/>
                  <a:pt x="2424573" y="2060549"/>
                  <a:pt x="2423884" y="2060147"/>
                </a:cubicBezTo>
                <a:cubicBezTo>
                  <a:pt x="2423196" y="2059746"/>
                  <a:pt x="2422393" y="2059545"/>
                  <a:pt x="2421475" y="2059545"/>
                </a:cubicBezTo>
                <a:lnTo>
                  <a:pt x="2381724" y="2059545"/>
                </a:lnTo>
                <a:lnTo>
                  <a:pt x="2381724" y="2022719"/>
                </a:lnTo>
                <a:cubicBezTo>
                  <a:pt x="2381724" y="2021916"/>
                  <a:pt x="2381494" y="2021170"/>
                  <a:pt x="2381036" y="2020482"/>
                </a:cubicBezTo>
                <a:cubicBezTo>
                  <a:pt x="2380577" y="2019794"/>
                  <a:pt x="2379831" y="2019191"/>
                  <a:pt x="2378798" y="2018675"/>
                </a:cubicBezTo>
                <a:cubicBezTo>
                  <a:pt x="2377766" y="2018159"/>
                  <a:pt x="2376332" y="2017786"/>
                  <a:pt x="2374496" y="2017557"/>
                </a:cubicBezTo>
                <a:cubicBezTo>
                  <a:pt x="2372661" y="2017327"/>
                  <a:pt x="2370309" y="2017213"/>
                  <a:pt x="2367441" y="2017213"/>
                </a:cubicBezTo>
                <a:close/>
                <a:moveTo>
                  <a:pt x="1433991" y="2017213"/>
                </a:moveTo>
                <a:cubicBezTo>
                  <a:pt x="1431238" y="2017213"/>
                  <a:pt x="1428943" y="2017327"/>
                  <a:pt x="1427108" y="2017557"/>
                </a:cubicBezTo>
                <a:cubicBezTo>
                  <a:pt x="1425272" y="2017786"/>
                  <a:pt x="1423809" y="2018159"/>
                  <a:pt x="1422720" y="2018675"/>
                </a:cubicBezTo>
                <a:cubicBezTo>
                  <a:pt x="1421630" y="2019191"/>
                  <a:pt x="1420884" y="2019794"/>
                  <a:pt x="1420483" y="2020482"/>
                </a:cubicBezTo>
                <a:cubicBezTo>
                  <a:pt x="1420081" y="2021170"/>
                  <a:pt x="1419880" y="2021916"/>
                  <a:pt x="1419880" y="2022719"/>
                </a:cubicBezTo>
                <a:lnTo>
                  <a:pt x="1419880" y="2059545"/>
                </a:lnTo>
                <a:lnTo>
                  <a:pt x="1398370" y="2059545"/>
                </a:lnTo>
                <a:cubicBezTo>
                  <a:pt x="1397452" y="2059545"/>
                  <a:pt x="1396620" y="2059746"/>
                  <a:pt x="1395875" y="2060147"/>
                </a:cubicBezTo>
                <a:cubicBezTo>
                  <a:pt x="1395129" y="2060549"/>
                  <a:pt x="1394527" y="2061237"/>
                  <a:pt x="1394068" y="2062212"/>
                </a:cubicBezTo>
                <a:cubicBezTo>
                  <a:pt x="1393609" y="2063187"/>
                  <a:pt x="1393236" y="2064421"/>
                  <a:pt x="1392949" y="2065912"/>
                </a:cubicBezTo>
                <a:cubicBezTo>
                  <a:pt x="1392663" y="2067403"/>
                  <a:pt x="1392519" y="2069239"/>
                  <a:pt x="1392519" y="2071419"/>
                </a:cubicBezTo>
                <a:cubicBezTo>
                  <a:pt x="1392519" y="2075549"/>
                  <a:pt x="1393035" y="2078531"/>
                  <a:pt x="1394068" y="2080367"/>
                </a:cubicBezTo>
                <a:cubicBezTo>
                  <a:pt x="1395100" y="2082202"/>
                  <a:pt x="1396477" y="2083120"/>
                  <a:pt x="1398198" y="2083120"/>
                </a:cubicBezTo>
                <a:lnTo>
                  <a:pt x="1419880" y="2083120"/>
                </a:lnTo>
                <a:lnTo>
                  <a:pt x="1419880" y="2173636"/>
                </a:lnTo>
                <a:cubicBezTo>
                  <a:pt x="1419880" y="2182584"/>
                  <a:pt x="1420712" y="2190356"/>
                  <a:pt x="1422375" y="2196953"/>
                </a:cubicBezTo>
                <a:cubicBezTo>
                  <a:pt x="1424039" y="2203549"/>
                  <a:pt x="1426706" y="2208999"/>
                  <a:pt x="1430377" y="2213300"/>
                </a:cubicBezTo>
                <a:cubicBezTo>
                  <a:pt x="1434048" y="2217602"/>
                  <a:pt x="1438752" y="2220815"/>
                  <a:pt x="1444488" y="2222937"/>
                </a:cubicBezTo>
                <a:cubicBezTo>
                  <a:pt x="1450224" y="2225059"/>
                  <a:pt x="1457107" y="2226121"/>
                  <a:pt x="1465138" y="2226121"/>
                </a:cubicBezTo>
                <a:cubicBezTo>
                  <a:pt x="1467777" y="2226121"/>
                  <a:pt x="1470415" y="2225949"/>
                  <a:pt x="1473054" y="2225604"/>
                </a:cubicBezTo>
                <a:cubicBezTo>
                  <a:pt x="1475692" y="2225260"/>
                  <a:pt x="1478188" y="2224830"/>
                  <a:pt x="1480539" y="2224314"/>
                </a:cubicBezTo>
                <a:cubicBezTo>
                  <a:pt x="1482891" y="2223797"/>
                  <a:pt x="1484985" y="2223138"/>
                  <a:pt x="1486820" y="2222335"/>
                </a:cubicBezTo>
                <a:cubicBezTo>
                  <a:pt x="1488656" y="2221532"/>
                  <a:pt x="1490033" y="2220671"/>
                  <a:pt x="1490950" y="2219754"/>
                </a:cubicBezTo>
                <a:cubicBezTo>
                  <a:pt x="1491868" y="2218836"/>
                  <a:pt x="1492556" y="2217402"/>
                  <a:pt x="1493015" y="2215452"/>
                </a:cubicBezTo>
                <a:cubicBezTo>
                  <a:pt x="1493474" y="2213501"/>
                  <a:pt x="1493704" y="2210863"/>
                  <a:pt x="1493704" y="2207536"/>
                </a:cubicBezTo>
                <a:cubicBezTo>
                  <a:pt x="1493704" y="2205471"/>
                  <a:pt x="1493589" y="2203750"/>
                  <a:pt x="1493359" y="2202373"/>
                </a:cubicBezTo>
                <a:cubicBezTo>
                  <a:pt x="1493130" y="2200996"/>
                  <a:pt x="1492872" y="2199907"/>
                  <a:pt x="1492585" y="2199104"/>
                </a:cubicBezTo>
                <a:cubicBezTo>
                  <a:pt x="1492298" y="2198301"/>
                  <a:pt x="1491897" y="2197756"/>
                  <a:pt x="1491381" y="2197469"/>
                </a:cubicBezTo>
                <a:cubicBezTo>
                  <a:pt x="1490864" y="2197182"/>
                  <a:pt x="1490319" y="2197039"/>
                  <a:pt x="1489746" y="2197039"/>
                </a:cubicBezTo>
                <a:cubicBezTo>
                  <a:pt x="1488828" y="2197039"/>
                  <a:pt x="1487796" y="2197297"/>
                  <a:pt x="1486648" y="2197813"/>
                </a:cubicBezTo>
                <a:cubicBezTo>
                  <a:pt x="1485501" y="2198329"/>
                  <a:pt x="1484124" y="2198874"/>
                  <a:pt x="1482518" y="2199448"/>
                </a:cubicBezTo>
                <a:cubicBezTo>
                  <a:pt x="1480912" y="2200021"/>
                  <a:pt x="1479077" y="2200567"/>
                  <a:pt x="1477012" y="2201083"/>
                </a:cubicBezTo>
                <a:cubicBezTo>
                  <a:pt x="1474947" y="2201599"/>
                  <a:pt x="1472595" y="2201857"/>
                  <a:pt x="1469956" y="2201857"/>
                </a:cubicBezTo>
                <a:cubicBezTo>
                  <a:pt x="1461811" y="2201857"/>
                  <a:pt x="1456161" y="2199132"/>
                  <a:pt x="1453006" y="2193683"/>
                </a:cubicBezTo>
                <a:cubicBezTo>
                  <a:pt x="1449851" y="2188234"/>
                  <a:pt x="1448274" y="2180175"/>
                  <a:pt x="1448274" y="2169506"/>
                </a:cubicBezTo>
                <a:lnTo>
                  <a:pt x="1448274" y="2083120"/>
                </a:lnTo>
                <a:lnTo>
                  <a:pt x="1488025" y="2083120"/>
                </a:lnTo>
                <a:cubicBezTo>
                  <a:pt x="1489746" y="2083120"/>
                  <a:pt x="1491122" y="2082202"/>
                  <a:pt x="1492155" y="2080367"/>
                </a:cubicBezTo>
                <a:cubicBezTo>
                  <a:pt x="1493187" y="2078531"/>
                  <a:pt x="1493704" y="2075549"/>
                  <a:pt x="1493704" y="2071419"/>
                </a:cubicBezTo>
                <a:cubicBezTo>
                  <a:pt x="1493704" y="2069239"/>
                  <a:pt x="1493589" y="2067403"/>
                  <a:pt x="1493359" y="2065912"/>
                </a:cubicBezTo>
                <a:cubicBezTo>
                  <a:pt x="1493130" y="2064421"/>
                  <a:pt x="1492757" y="2063187"/>
                  <a:pt x="1492241" y="2062212"/>
                </a:cubicBezTo>
                <a:cubicBezTo>
                  <a:pt x="1491725" y="2061237"/>
                  <a:pt x="1491122" y="2060549"/>
                  <a:pt x="1490434" y="2060147"/>
                </a:cubicBezTo>
                <a:cubicBezTo>
                  <a:pt x="1489746" y="2059746"/>
                  <a:pt x="1488943" y="2059545"/>
                  <a:pt x="1488025" y="2059545"/>
                </a:cubicBezTo>
                <a:lnTo>
                  <a:pt x="1448274" y="2059545"/>
                </a:lnTo>
                <a:lnTo>
                  <a:pt x="1448274" y="2022719"/>
                </a:lnTo>
                <a:cubicBezTo>
                  <a:pt x="1448274" y="2021916"/>
                  <a:pt x="1448044" y="2021170"/>
                  <a:pt x="1447586" y="2020482"/>
                </a:cubicBezTo>
                <a:cubicBezTo>
                  <a:pt x="1447127" y="2019794"/>
                  <a:pt x="1446381" y="2019191"/>
                  <a:pt x="1445348" y="2018675"/>
                </a:cubicBezTo>
                <a:cubicBezTo>
                  <a:pt x="1444316" y="2018159"/>
                  <a:pt x="1442882" y="2017786"/>
                  <a:pt x="1441046" y="2017557"/>
                </a:cubicBezTo>
                <a:cubicBezTo>
                  <a:pt x="1439211" y="2017327"/>
                  <a:pt x="1436859" y="2017213"/>
                  <a:pt x="1433991" y="2017213"/>
                </a:cubicBezTo>
                <a:close/>
                <a:moveTo>
                  <a:pt x="1164538" y="1999488"/>
                </a:moveTo>
                <a:cubicBezTo>
                  <a:pt x="1161899" y="1999488"/>
                  <a:pt x="1159633" y="1999631"/>
                  <a:pt x="1157740" y="1999918"/>
                </a:cubicBezTo>
                <a:cubicBezTo>
                  <a:pt x="1155848" y="2000205"/>
                  <a:pt x="1154299" y="2000549"/>
                  <a:pt x="1153094" y="2000951"/>
                </a:cubicBezTo>
                <a:cubicBezTo>
                  <a:pt x="1151890" y="2001352"/>
                  <a:pt x="1151029" y="2001897"/>
                  <a:pt x="1150513" y="2002585"/>
                </a:cubicBezTo>
                <a:cubicBezTo>
                  <a:pt x="1149997" y="2003274"/>
                  <a:pt x="1149739" y="2004077"/>
                  <a:pt x="1149739" y="2004995"/>
                </a:cubicBezTo>
                <a:lnTo>
                  <a:pt x="1149739" y="2218721"/>
                </a:lnTo>
                <a:cubicBezTo>
                  <a:pt x="1149739" y="2219639"/>
                  <a:pt x="1149968" y="2220442"/>
                  <a:pt x="1150427" y="2221130"/>
                </a:cubicBezTo>
                <a:cubicBezTo>
                  <a:pt x="1150886" y="2221819"/>
                  <a:pt x="1151689" y="2222363"/>
                  <a:pt x="1152836" y="2222765"/>
                </a:cubicBezTo>
                <a:cubicBezTo>
                  <a:pt x="1153983" y="2223167"/>
                  <a:pt x="1155532" y="2223511"/>
                  <a:pt x="1157482" y="2223797"/>
                </a:cubicBezTo>
                <a:cubicBezTo>
                  <a:pt x="1159433" y="2224084"/>
                  <a:pt x="1161784" y="2224228"/>
                  <a:pt x="1164538" y="2224228"/>
                </a:cubicBezTo>
                <a:cubicBezTo>
                  <a:pt x="1167406" y="2224228"/>
                  <a:pt x="1169786" y="2224084"/>
                  <a:pt x="1171679" y="2223797"/>
                </a:cubicBezTo>
                <a:cubicBezTo>
                  <a:pt x="1173572" y="2223511"/>
                  <a:pt x="1175092" y="2223167"/>
                  <a:pt x="1176239" y="2222765"/>
                </a:cubicBezTo>
                <a:cubicBezTo>
                  <a:pt x="1177386" y="2222363"/>
                  <a:pt x="1178190" y="2221819"/>
                  <a:pt x="1178649" y="2221130"/>
                </a:cubicBezTo>
                <a:cubicBezTo>
                  <a:pt x="1179107" y="2220442"/>
                  <a:pt x="1179337" y="2219639"/>
                  <a:pt x="1179337" y="2218721"/>
                </a:cubicBezTo>
                <a:lnTo>
                  <a:pt x="1179337" y="2004995"/>
                </a:lnTo>
                <a:cubicBezTo>
                  <a:pt x="1179337" y="2004077"/>
                  <a:pt x="1179107" y="2003274"/>
                  <a:pt x="1178649" y="2002585"/>
                </a:cubicBezTo>
                <a:cubicBezTo>
                  <a:pt x="1178190" y="2001897"/>
                  <a:pt x="1177386" y="2001352"/>
                  <a:pt x="1176239" y="2000951"/>
                </a:cubicBezTo>
                <a:cubicBezTo>
                  <a:pt x="1175092" y="2000549"/>
                  <a:pt x="1173572" y="2000205"/>
                  <a:pt x="1171679" y="1999918"/>
                </a:cubicBezTo>
                <a:cubicBezTo>
                  <a:pt x="1169786" y="1999631"/>
                  <a:pt x="1167406" y="1999488"/>
                  <a:pt x="1164538" y="1999488"/>
                </a:cubicBezTo>
                <a:close/>
                <a:moveTo>
                  <a:pt x="876532" y="1998972"/>
                </a:moveTo>
                <a:cubicBezTo>
                  <a:pt x="874467" y="1998972"/>
                  <a:pt x="872746" y="1999000"/>
                  <a:pt x="871370" y="1999058"/>
                </a:cubicBezTo>
                <a:cubicBezTo>
                  <a:pt x="869993" y="1999115"/>
                  <a:pt x="868789" y="1999258"/>
                  <a:pt x="867756" y="1999488"/>
                </a:cubicBezTo>
                <a:cubicBezTo>
                  <a:pt x="866723" y="1999718"/>
                  <a:pt x="865863" y="1999947"/>
                  <a:pt x="865175" y="2000176"/>
                </a:cubicBezTo>
                <a:cubicBezTo>
                  <a:pt x="864487" y="2000406"/>
                  <a:pt x="863913" y="2000692"/>
                  <a:pt x="863454" y="2001037"/>
                </a:cubicBezTo>
                <a:lnTo>
                  <a:pt x="812173" y="2033905"/>
                </a:lnTo>
                <a:cubicBezTo>
                  <a:pt x="811141" y="2034593"/>
                  <a:pt x="810309" y="2035281"/>
                  <a:pt x="809678" y="2035969"/>
                </a:cubicBezTo>
                <a:cubicBezTo>
                  <a:pt x="809047" y="2036658"/>
                  <a:pt x="808560" y="2037461"/>
                  <a:pt x="808216" y="2038379"/>
                </a:cubicBezTo>
                <a:cubicBezTo>
                  <a:pt x="807871" y="2039296"/>
                  <a:pt x="807613" y="2040444"/>
                  <a:pt x="807441" y="2041820"/>
                </a:cubicBezTo>
                <a:cubicBezTo>
                  <a:pt x="807269" y="2043197"/>
                  <a:pt x="807183" y="2044860"/>
                  <a:pt x="807183" y="2046811"/>
                </a:cubicBezTo>
                <a:cubicBezTo>
                  <a:pt x="807183" y="2049449"/>
                  <a:pt x="807326" y="2051629"/>
                  <a:pt x="807613" y="2053350"/>
                </a:cubicBezTo>
                <a:cubicBezTo>
                  <a:pt x="807900" y="2055071"/>
                  <a:pt x="808445" y="2056304"/>
                  <a:pt x="809248" y="2057050"/>
                </a:cubicBezTo>
                <a:cubicBezTo>
                  <a:pt x="810051" y="2057795"/>
                  <a:pt x="811112" y="2058053"/>
                  <a:pt x="812431" y="2057824"/>
                </a:cubicBezTo>
                <a:cubicBezTo>
                  <a:pt x="813751" y="2057594"/>
                  <a:pt x="815500" y="2056906"/>
                  <a:pt x="817680" y="2055759"/>
                </a:cubicBezTo>
                <a:lnTo>
                  <a:pt x="860701" y="2030119"/>
                </a:lnTo>
                <a:lnTo>
                  <a:pt x="860701" y="2199448"/>
                </a:lnTo>
                <a:lnTo>
                  <a:pt x="814238" y="2199448"/>
                </a:lnTo>
                <a:cubicBezTo>
                  <a:pt x="813320" y="2199448"/>
                  <a:pt x="812489" y="2199706"/>
                  <a:pt x="811743" y="2200222"/>
                </a:cubicBezTo>
                <a:cubicBezTo>
                  <a:pt x="810997" y="2200739"/>
                  <a:pt x="810366" y="2201484"/>
                  <a:pt x="809850" y="2202459"/>
                </a:cubicBezTo>
                <a:cubicBezTo>
                  <a:pt x="809334" y="2203434"/>
                  <a:pt x="808904" y="2204668"/>
                  <a:pt x="808560" y="2206159"/>
                </a:cubicBezTo>
                <a:cubicBezTo>
                  <a:pt x="808216" y="2207650"/>
                  <a:pt x="808043" y="2209429"/>
                  <a:pt x="808043" y="2211494"/>
                </a:cubicBezTo>
                <a:cubicBezTo>
                  <a:pt x="808043" y="2213673"/>
                  <a:pt x="808216" y="2215509"/>
                  <a:pt x="808560" y="2217000"/>
                </a:cubicBezTo>
                <a:cubicBezTo>
                  <a:pt x="808904" y="2218492"/>
                  <a:pt x="809391" y="2219696"/>
                  <a:pt x="810022" y="2220614"/>
                </a:cubicBezTo>
                <a:cubicBezTo>
                  <a:pt x="810653" y="2221532"/>
                  <a:pt x="811313" y="2222192"/>
                  <a:pt x="812001" y="2222593"/>
                </a:cubicBezTo>
                <a:cubicBezTo>
                  <a:pt x="812690" y="2222994"/>
                  <a:pt x="813435" y="2223195"/>
                  <a:pt x="814238" y="2223195"/>
                </a:cubicBezTo>
                <a:lnTo>
                  <a:pt x="930566" y="2223195"/>
                </a:lnTo>
                <a:cubicBezTo>
                  <a:pt x="931369" y="2223195"/>
                  <a:pt x="932144" y="2222994"/>
                  <a:pt x="932889" y="2222593"/>
                </a:cubicBezTo>
                <a:cubicBezTo>
                  <a:pt x="933635" y="2222192"/>
                  <a:pt x="934294" y="2221532"/>
                  <a:pt x="934868" y="2220614"/>
                </a:cubicBezTo>
                <a:cubicBezTo>
                  <a:pt x="935442" y="2219696"/>
                  <a:pt x="935901" y="2218492"/>
                  <a:pt x="936245" y="2217000"/>
                </a:cubicBezTo>
                <a:cubicBezTo>
                  <a:pt x="936589" y="2215509"/>
                  <a:pt x="936761" y="2213673"/>
                  <a:pt x="936761" y="2211494"/>
                </a:cubicBezTo>
                <a:cubicBezTo>
                  <a:pt x="936761" y="2209429"/>
                  <a:pt x="936618" y="2207650"/>
                  <a:pt x="936331" y="2206159"/>
                </a:cubicBezTo>
                <a:cubicBezTo>
                  <a:pt x="936044" y="2204668"/>
                  <a:pt x="935643" y="2203434"/>
                  <a:pt x="935126" y="2202459"/>
                </a:cubicBezTo>
                <a:cubicBezTo>
                  <a:pt x="934610" y="2201484"/>
                  <a:pt x="933950" y="2200739"/>
                  <a:pt x="933147" y="2200222"/>
                </a:cubicBezTo>
                <a:cubicBezTo>
                  <a:pt x="932344" y="2199706"/>
                  <a:pt x="931484" y="2199448"/>
                  <a:pt x="930566" y="2199448"/>
                </a:cubicBezTo>
                <a:lnTo>
                  <a:pt x="890299" y="2199448"/>
                </a:lnTo>
                <a:lnTo>
                  <a:pt x="890299" y="2003790"/>
                </a:lnTo>
                <a:cubicBezTo>
                  <a:pt x="890299" y="2003102"/>
                  <a:pt x="890127" y="2002442"/>
                  <a:pt x="889783" y="2001811"/>
                </a:cubicBezTo>
                <a:cubicBezTo>
                  <a:pt x="889438" y="2001180"/>
                  <a:pt x="888750" y="2000664"/>
                  <a:pt x="887718" y="2000262"/>
                </a:cubicBezTo>
                <a:cubicBezTo>
                  <a:pt x="886685" y="1999861"/>
                  <a:pt x="885251" y="1999545"/>
                  <a:pt x="883416" y="1999316"/>
                </a:cubicBezTo>
                <a:cubicBezTo>
                  <a:pt x="881580" y="1999086"/>
                  <a:pt x="879286" y="1998972"/>
                  <a:pt x="876532" y="1998972"/>
                </a:cubicBezTo>
                <a:close/>
                <a:moveTo>
                  <a:pt x="2475202" y="1994842"/>
                </a:moveTo>
                <a:cubicBezTo>
                  <a:pt x="2468433" y="1994842"/>
                  <a:pt x="2463787" y="1996046"/>
                  <a:pt x="2461263" y="1998455"/>
                </a:cubicBezTo>
                <a:cubicBezTo>
                  <a:pt x="2458739" y="2000865"/>
                  <a:pt x="2457477" y="2005396"/>
                  <a:pt x="2457477" y="2012050"/>
                </a:cubicBezTo>
                <a:cubicBezTo>
                  <a:pt x="2457477" y="2018589"/>
                  <a:pt x="2458711" y="2023035"/>
                  <a:pt x="2461177" y="2025386"/>
                </a:cubicBezTo>
                <a:cubicBezTo>
                  <a:pt x="2463644" y="2027738"/>
                  <a:pt x="2468204" y="2028914"/>
                  <a:pt x="2474858" y="2028914"/>
                </a:cubicBezTo>
                <a:cubicBezTo>
                  <a:pt x="2481627" y="2028914"/>
                  <a:pt x="2486273" y="2027709"/>
                  <a:pt x="2488796" y="2025300"/>
                </a:cubicBezTo>
                <a:cubicBezTo>
                  <a:pt x="2491321" y="2022891"/>
                  <a:pt x="2492583" y="2018360"/>
                  <a:pt x="2492583" y="2011706"/>
                </a:cubicBezTo>
                <a:cubicBezTo>
                  <a:pt x="2492583" y="2005167"/>
                  <a:pt x="2491349" y="2000721"/>
                  <a:pt x="2488882" y="1998370"/>
                </a:cubicBezTo>
                <a:cubicBezTo>
                  <a:pt x="2486416" y="1996018"/>
                  <a:pt x="2481856" y="1994842"/>
                  <a:pt x="2475202" y="1994842"/>
                </a:cubicBezTo>
                <a:close/>
                <a:moveTo>
                  <a:pt x="1950490" y="1984173"/>
                </a:moveTo>
                <a:cubicBezTo>
                  <a:pt x="1947736" y="1984173"/>
                  <a:pt x="1945471" y="1984316"/>
                  <a:pt x="1943692" y="1984603"/>
                </a:cubicBezTo>
                <a:cubicBezTo>
                  <a:pt x="1941914" y="1984890"/>
                  <a:pt x="1940452" y="1985234"/>
                  <a:pt x="1939304" y="1985635"/>
                </a:cubicBezTo>
                <a:cubicBezTo>
                  <a:pt x="1938157" y="1986037"/>
                  <a:pt x="1937383" y="1986611"/>
                  <a:pt x="1936981" y="1987356"/>
                </a:cubicBezTo>
                <a:cubicBezTo>
                  <a:pt x="1936580" y="1988102"/>
                  <a:pt x="1936379" y="1988876"/>
                  <a:pt x="1936379" y="1989679"/>
                </a:cubicBezTo>
                <a:lnTo>
                  <a:pt x="1936379" y="2079678"/>
                </a:lnTo>
                <a:cubicBezTo>
                  <a:pt x="1929037" y="2071992"/>
                  <a:pt x="1921608" y="2066170"/>
                  <a:pt x="1914094" y="2062212"/>
                </a:cubicBezTo>
                <a:cubicBezTo>
                  <a:pt x="1906580" y="2058254"/>
                  <a:pt x="1898291" y="2056275"/>
                  <a:pt x="1889228" y="2056275"/>
                </a:cubicBezTo>
                <a:cubicBezTo>
                  <a:pt x="1878330" y="2056275"/>
                  <a:pt x="1868722" y="2058311"/>
                  <a:pt x="1860404" y="2062384"/>
                </a:cubicBezTo>
                <a:cubicBezTo>
                  <a:pt x="1852087" y="2066457"/>
                  <a:pt x="1845118" y="2072279"/>
                  <a:pt x="1839496" y="2079851"/>
                </a:cubicBezTo>
                <a:cubicBezTo>
                  <a:pt x="1833875" y="2087422"/>
                  <a:pt x="1829630" y="2096571"/>
                  <a:pt x="1826762" y="2107298"/>
                </a:cubicBezTo>
                <a:cubicBezTo>
                  <a:pt x="1823894" y="2118024"/>
                  <a:pt x="1822460" y="2130041"/>
                  <a:pt x="1822460" y="2143349"/>
                </a:cubicBezTo>
                <a:cubicBezTo>
                  <a:pt x="1822460" y="2154592"/>
                  <a:pt x="1823608" y="2165289"/>
                  <a:pt x="1825902" y="2175442"/>
                </a:cubicBezTo>
                <a:cubicBezTo>
                  <a:pt x="1828196" y="2185595"/>
                  <a:pt x="1831839" y="2194429"/>
                  <a:pt x="1836829" y="2201943"/>
                </a:cubicBezTo>
                <a:cubicBezTo>
                  <a:pt x="1841820" y="2209457"/>
                  <a:pt x="1848330" y="2215423"/>
                  <a:pt x="1856360" y="2219840"/>
                </a:cubicBezTo>
                <a:cubicBezTo>
                  <a:pt x="1864391" y="2224257"/>
                  <a:pt x="1874085" y="2226465"/>
                  <a:pt x="1885443" y="2226465"/>
                </a:cubicBezTo>
                <a:cubicBezTo>
                  <a:pt x="1895882" y="2226465"/>
                  <a:pt x="1905490" y="2223998"/>
                  <a:pt x="1914266" y="2219065"/>
                </a:cubicBezTo>
                <a:cubicBezTo>
                  <a:pt x="1923043" y="2214132"/>
                  <a:pt x="1931503" y="2207249"/>
                  <a:pt x="1939649" y="2198415"/>
                </a:cubicBezTo>
                <a:lnTo>
                  <a:pt x="1939649" y="2218893"/>
                </a:lnTo>
                <a:cubicBezTo>
                  <a:pt x="1939649" y="2219811"/>
                  <a:pt x="1939878" y="2220614"/>
                  <a:pt x="1940337" y="2221302"/>
                </a:cubicBezTo>
                <a:cubicBezTo>
                  <a:pt x="1940796" y="2221991"/>
                  <a:pt x="1941541" y="2222536"/>
                  <a:pt x="1942574" y="2222937"/>
                </a:cubicBezTo>
                <a:cubicBezTo>
                  <a:pt x="1943606" y="2223339"/>
                  <a:pt x="1944926" y="2223654"/>
                  <a:pt x="1946532" y="2223884"/>
                </a:cubicBezTo>
                <a:cubicBezTo>
                  <a:pt x="1948138" y="2224113"/>
                  <a:pt x="1950146" y="2224228"/>
                  <a:pt x="1952555" y="2224228"/>
                </a:cubicBezTo>
                <a:cubicBezTo>
                  <a:pt x="1954849" y="2224228"/>
                  <a:pt x="1956799" y="2224113"/>
                  <a:pt x="1958405" y="2223884"/>
                </a:cubicBezTo>
                <a:cubicBezTo>
                  <a:pt x="1960012" y="2223654"/>
                  <a:pt x="1961302" y="2223339"/>
                  <a:pt x="1962277" y="2222937"/>
                </a:cubicBezTo>
                <a:cubicBezTo>
                  <a:pt x="1963253" y="2222536"/>
                  <a:pt x="1963941" y="2221991"/>
                  <a:pt x="1964342" y="2221302"/>
                </a:cubicBezTo>
                <a:cubicBezTo>
                  <a:pt x="1964744" y="2220614"/>
                  <a:pt x="1964945" y="2219811"/>
                  <a:pt x="1964945" y="2218893"/>
                </a:cubicBezTo>
                <a:lnTo>
                  <a:pt x="1964945" y="1989679"/>
                </a:lnTo>
                <a:cubicBezTo>
                  <a:pt x="1964945" y="1988876"/>
                  <a:pt x="1964686" y="1988102"/>
                  <a:pt x="1964170" y="1987356"/>
                </a:cubicBezTo>
                <a:cubicBezTo>
                  <a:pt x="1963654" y="1986611"/>
                  <a:pt x="1962880" y="1986037"/>
                  <a:pt x="1961847" y="1985635"/>
                </a:cubicBezTo>
                <a:cubicBezTo>
                  <a:pt x="1960815" y="1985234"/>
                  <a:pt x="1959381" y="1984890"/>
                  <a:pt x="1957545" y="1984603"/>
                </a:cubicBezTo>
                <a:cubicBezTo>
                  <a:pt x="1955710" y="1984316"/>
                  <a:pt x="1953358" y="1984173"/>
                  <a:pt x="1950490" y="1984173"/>
                </a:cubicBezTo>
                <a:close/>
                <a:moveTo>
                  <a:pt x="4331030" y="480298"/>
                </a:moveTo>
                <a:lnTo>
                  <a:pt x="4331030" y="573465"/>
                </a:lnTo>
                <a:cubicBezTo>
                  <a:pt x="4317933" y="584577"/>
                  <a:pt x="4306423" y="590133"/>
                  <a:pt x="4296502" y="590133"/>
                </a:cubicBezTo>
                <a:cubicBezTo>
                  <a:pt x="4287572" y="590133"/>
                  <a:pt x="4280627" y="587454"/>
                  <a:pt x="4275666" y="582097"/>
                </a:cubicBezTo>
                <a:cubicBezTo>
                  <a:pt x="4269117" y="575151"/>
                  <a:pt x="4265843" y="567115"/>
                  <a:pt x="4265843" y="557987"/>
                </a:cubicBezTo>
                <a:cubicBezTo>
                  <a:pt x="4265843" y="547073"/>
                  <a:pt x="4269713" y="536258"/>
                  <a:pt x="4277452" y="525542"/>
                </a:cubicBezTo>
                <a:cubicBezTo>
                  <a:pt x="4289159" y="509469"/>
                  <a:pt x="4307019" y="494387"/>
                  <a:pt x="4331030" y="480298"/>
                </a:cubicBezTo>
                <a:close/>
                <a:moveTo>
                  <a:pt x="4639104" y="383560"/>
                </a:moveTo>
                <a:cubicBezTo>
                  <a:pt x="4652201" y="383560"/>
                  <a:pt x="4662619" y="389315"/>
                  <a:pt x="4670358" y="400824"/>
                </a:cubicBezTo>
                <a:cubicBezTo>
                  <a:pt x="4681073" y="416699"/>
                  <a:pt x="4686431" y="445969"/>
                  <a:pt x="4686431" y="488633"/>
                </a:cubicBezTo>
                <a:cubicBezTo>
                  <a:pt x="4686431" y="533083"/>
                  <a:pt x="4684000" y="563841"/>
                  <a:pt x="4679139" y="580906"/>
                </a:cubicBezTo>
                <a:cubicBezTo>
                  <a:pt x="4674277" y="597972"/>
                  <a:pt x="4668225" y="609382"/>
                  <a:pt x="4660982" y="615137"/>
                </a:cubicBezTo>
                <a:cubicBezTo>
                  <a:pt x="4653739" y="620891"/>
                  <a:pt x="4645057" y="623769"/>
                  <a:pt x="4634937" y="623769"/>
                </a:cubicBezTo>
                <a:cubicBezTo>
                  <a:pt x="4623229" y="623769"/>
                  <a:pt x="4613605" y="620147"/>
                  <a:pt x="4606064" y="612904"/>
                </a:cubicBezTo>
                <a:cubicBezTo>
                  <a:pt x="4598524" y="605661"/>
                  <a:pt x="4593761" y="596186"/>
                  <a:pt x="4591777" y="584478"/>
                </a:cubicBezTo>
                <a:cubicBezTo>
                  <a:pt x="4590587" y="577533"/>
                  <a:pt x="4589991" y="561459"/>
                  <a:pt x="4589991" y="536258"/>
                </a:cubicBezTo>
                <a:lnTo>
                  <a:pt x="4589991" y="412433"/>
                </a:lnTo>
                <a:cubicBezTo>
                  <a:pt x="4605667" y="393184"/>
                  <a:pt x="4622038" y="383560"/>
                  <a:pt x="4639104" y="383560"/>
                </a:cubicBezTo>
                <a:close/>
                <a:moveTo>
                  <a:pt x="6643521" y="370761"/>
                </a:moveTo>
                <a:cubicBezTo>
                  <a:pt x="6651855" y="370761"/>
                  <a:pt x="6658602" y="372844"/>
                  <a:pt x="6663762" y="377012"/>
                </a:cubicBezTo>
                <a:cubicBezTo>
                  <a:pt x="6671104" y="382766"/>
                  <a:pt x="6676660" y="391944"/>
                  <a:pt x="6680430" y="404545"/>
                </a:cubicBezTo>
                <a:cubicBezTo>
                  <a:pt x="6684201" y="417146"/>
                  <a:pt x="6686086" y="440313"/>
                  <a:pt x="6686086" y="474047"/>
                </a:cubicBezTo>
                <a:cubicBezTo>
                  <a:pt x="6686086" y="531396"/>
                  <a:pt x="6684101" y="569496"/>
                  <a:pt x="6680133" y="588347"/>
                </a:cubicBezTo>
                <a:cubicBezTo>
                  <a:pt x="6677553" y="600452"/>
                  <a:pt x="6672394" y="609878"/>
                  <a:pt x="6664654" y="616625"/>
                </a:cubicBezTo>
                <a:cubicBezTo>
                  <a:pt x="6658701" y="621586"/>
                  <a:pt x="6651260" y="624066"/>
                  <a:pt x="6642330" y="624066"/>
                </a:cubicBezTo>
                <a:cubicBezTo>
                  <a:pt x="6633202" y="624066"/>
                  <a:pt x="6625066" y="620395"/>
                  <a:pt x="6617922" y="613053"/>
                </a:cubicBezTo>
                <a:cubicBezTo>
                  <a:pt x="6610779" y="605711"/>
                  <a:pt x="6606115" y="594995"/>
                  <a:pt x="6603933" y="580906"/>
                </a:cubicBezTo>
                <a:cubicBezTo>
                  <a:pt x="6601155" y="562451"/>
                  <a:pt x="6599765" y="542608"/>
                  <a:pt x="6599765" y="521375"/>
                </a:cubicBezTo>
                <a:cubicBezTo>
                  <a:pt x="6599765" y="481290"/>
                  <a:pt x="6600906" y="449987"/>
                  <a:pt x="6603188" y="427464"/>
                </a:cubicBezTo>
                <a:cubicBezTo>
                  <a:pt x="6605471" y="404942"/>
                  <a:pt x="6610233" y="389860"/>
                  <a:pt x="6617476" y="382221"/>
                </a:cubicBezTo>
                <a:cubicBezTo>
                  <a:pt x="6624719" y="374581"/>
                  <a:pt x="6633401" y="370761"/>
                  <a:pt x="6643521" y="370761"/>
                </a:cubicBezTo>
                <a:close/>
                <a:moveTo>
                  <a:pt x="5548147" y="370761"/>
                </a:moveTo>
                <a:cubicBezTo>
                  <a:pt x="5556480" y="370761"/>
                  <a:pt x="5563227" y="372844"/>
                  <a:pt x="5568387" y="377012"/>
                </a:cubicBezTo>
                <a:cubicBezTo>
                  <a:pt x="5575729" y="382766"/>
                  <a:pt x="5581285" y="391944"/>
                  <a:pt x="5585056" y="404545"/>
                </a:cubicBezTo>
                <a:cubicBezTo>
                  <a:pt x="5588826" y="417146"/>
                  <a:pt x="5590712" y="440313"/>
                  <a:pt x="5590712" y="474047"/>
                </a:cubicBezTo>
                <a:cubicBezTo>
                  <a:pt x="5590712" y="531396"/>
                  <a:pt x="5588727" y="569496"/>
                  <a:pt x="5584758" y="588347"/>
                </a:cubicBezTo>
                <a:cubicBezTo>
                  <a:pt x="5582178" y="600452"/>
                  <a:pt x="5577019" y="609878"/>
                  <a:pt x="5569279" y="616625"/>
                </a:cubicBezTo>
                <a:cubicBezTo>
                  <a:pt x="5563327" y="621586"/>
                  <a:pt x="5555886" y="624066"/>
                  <a:pt x="5546956" y="624066"/>
                </a:cubicBezTo>
                <a:cubicBezTo>
                  <a:pt x="5537827" y="624066"/>
                  <a:pt x="5529691" y="620395"/>
                  <a:pt x="5522548" y="613053"/>
                </a:cubicBezTo>
                <a:cubicBezTo>
                  <a:pt x="5515404" y="605711"/>
                  <a:pt x="5510741" y="594995"/>
                  <a:pt x="5508558" y="580906"/>
                </a:cubicBezTo>
                <a:cubicBezTo>
                  <a:pt x="5505780" y="562451"/>
                  <a:pt x="5504390" y="542608"/>
                  <a:pt x="5504390" y="521375"/>
                </a:cubicBezTo>
                <a:cubicBezTo>
                  <a:pt x="5504390" y="481290"/>
                  <a:pt x="5505532" y="449987"/>
                  <a:pt x="5507814" y="427464"/>
                </a:cubicBezTo>
                <a:cubicBezTo>
                  <a:pt x="5510096" y="404942"/>
                  <a:pt x="5514858" y="389860"/>
                  <a:pt x="5522101" y="382221"/>
                </a:cubicBezTo>
                <a:cubicBezTo>
                  <a:pt x="5529344" y="374581"/>
                  <a:pt x="5538026" y="370761"/>
                  <a:pt x="5548147" y="370761"/>
                </a:cubicBezTo>
                <a:close/>
                <a:moveTo>
                  <a:pt x="7483209" y="368975"/>
                </a:moveTo>
                <a:cubicBezTo>
                  <a:pt x="7490155" y="368975"/>
                  <a:pt x="7495711" y="370761"/>
                  <a:pt x="7499878" y="374333"/>
                </a:cubicBezTo>
                <a:cubicBezTo>
                  <a:pt x="7507220" y="380484"/>
                  <a:pt x="7512628" y="389513"/>
                  <a:pt x="7516100" y="401419"/>
                </a:cubicBezTo>
                <a:cubicBezTo>
                  <a:pt x="7519573" y="413326"/>
                  <a:pt x="7521309" y="435253"/>
                  <a:pt x="7521309" y="467201"/>
                </a:cubicBezTo>
                <a:lnTo>
                  <a:pt x="7440347" y="467201"/>
                </a:lnTo>
                <a:lnTo>
                  <a:pt x="7440347" y="456783"/>
                </a:lnTo>
                <a:cubicBezTo>
                  <a:pt x="7440347" y="426026"/>
                  <a:pt x="7446201" y="401816"/>
                  <a:pt x="7457909" y="384155"/>
                </a:cubicBezTo>
                <a:cubicBezTo>
                  <a:pt x="7464457" y="374035"/>
                  <a:pt x="7472890" y="368975"/>
                  <a:pt x="7483209" y="368975"/>
                </a:cubicBezTo>
                <a:close/>
                <a:moveTo>
                  <a:pt x="5121009" y="368975"/>
                </a:moveTo>
                <a:cubicBezTo>
                  <a:pt x="5127955" y="368975"/>
                  <a:pt x="5133511" y="370761"/>
                  <a:pt x="5137678" y="374333"/>
                </a:cubicBezTo>
                <a:cubicBezTo>
                  <a:pt x="5145021" y="380484"/>
                  <a:pt x="5150428" y="389513"/>
                  <a:pt x="5153900" y="401419"/>
                </a:cubicBezTo>
                <a:cubicBezTo>
                  <a:pt x="5157373" y="413326"/>
                  <a:pt x="5159109" y="435253"/>
                  <a:pt x="5159109" y="467201"/>
                </a:cubicBezTo>
                <a:lnTo>
                  <a:pt x="5078147" y="467201"/>
                </a:lnTo>
                <a:lnTo>
                  <a:pt x="5078147" y="456783"/>
                </a:lnTo>
                <a:cubicBezTo>
                  <a:pt x="5078147" y="426026"/>
                  <a:pt x="5084001" y="401816"/>
                  <a:pt x="5095708" y="384155"/>
                </a:cubicBezTo>
                <a:cubicBezTo>
                  <a:pt x="5102257" y="374035"/>
                  <a:pt x="5110691" y="368975"/>
                  <a:pt x="5121009" y="368975"/>
                </a:cubicBezTo>
                <a:close/>
                <a:moveTo>
                  <a:pt x="8258306" y="349627"/>
                </a:moveTo>
                <a:cubicBezTo>
                  <a:pt x="8230326" y="349627"/>
                  <a:pt x="8208945" y="358309"/>
                  <a:pt x="8194161" y="375672"/>
                </a:cubicBezTo>
                <a:cubicBezTo>
                  <a:pt x="8179378" y="393035"/>
                  <a:pt x="8171986" y="412433"/>
                  <a:pt x="8171986" y="433864"/>
                </a:cubicBezTo>
                <a:cubicBezTo>
                  <a:pt x="8171986" y="453509"/>
                  <a:pt x="8178534" y="471468"/>
                  <a:pt x="8191631" y="487740"/>
                </a:cubicBezTo>
                <a:cubicBezTo>
                  <a:pt x="8200561" y="498852"/>
                  <a:pt x="8220206" y="514926"/>
                  <a:pt x="8250567" y="535960"/>
                </a:cubicBezTo>
                <a:cubicBezTo>
                  <a:pt x="8271205" y="550049"/>
                  <a:pt x="8284500" y="560566"/>
                  <a:pt x="8290453" y="567511"/>
                </a:cubicBezTo>
                <a:cubicBezTo>
                  <a:pt x="8296406" y="574457"/>
                  <a:pt x="8299383" y="582692"/>
                  <a:pt x="8299383" y="592217"/>
                </a:cubicBezTo>
                <a:cubicBezTo>
                  <a:pt x="8299383" y="600551"/>
                  <a:pt x="8296357" y="607646"/>
                  <a:pt x="8290304" y="613499"/>
                </a:cubicBezTo>
                <a:cubicBezTo>
                  <a:pt x="8284252" y="619353"/>
                  <a:pt x="8276463" y="622280"/>
                  <a:pt x="8266938" y="622280"/>
                </a:cubicBezTo>
                <a:cubicBezTo>
                  <a:pt x="8253048" y="622280"/>
                  <a:pt x="8238314" y="615732"/>
                  <a:pt x="8222736" y="602635"/>
                </a:cubicBezTo>
                <a:cubicBezTo>
                  <a:pt x="8207159" y="589538"/>
                  <a:pt x="8194905" y="569893"/>
                  <a:pt x="8185976" y="543699"/>
                </a:cubicBezTo>
                <a:lnTo>
                  <a:pt x="8175855" y="543699"/>
                </a:lnTo>
                <a:lnTo>
                  <a:pt x="8180618" y="643712"/>
                </a:lnTo>
                <a:lnTo>
                  <a:pt x="8190441" y="643712"/>
                </a:lnTo>
                <a:cubicBezTo>
                  <a:pt x="8194807" y="633790"/>
                  <a:pt x="8200263" y="628829"/>
                  <a:pt x="8206812" y="628829"/>
                </a:cubicBezTo>
                <a:cubicBezTo>
                  <a:pt x="8208995" y="628829"/>
                  <a:pt x="8213062" y="629920"/>
                  <a:pt x="8219016" y="632103"/>
                </a:cubicBezTo>
                <a:cubicBezTo>
                  <a:pt x="8241241" y="640437"/>
                  <a:pt x="8259001" y="644605"/>
                  <a:pt x="8272296" y="644605"/>
                </a:cubicBezTo>
                <a:cubicBezTo>
                  <a:pt x="8289362" y="644605"/>
                  <a:pt x="8304939" y="640636"/>
                  <a:pt x="8319028" y="632698"/>
                </a:cubicBezTo>
                <a:cubicBezTo>
                  <a:pt x="8333117" y="624761"/>
                  <a:pt x="8344031" y="613351"/>
                  <a:pt x="8351770" y="598468"/>
                </a:cubicBezTo>
                <a:cubicBezTo>
                  <a:pt x="8359509" y="583585"/>
                  <a:pt x="8363379" y="568405"/>
                  <a:pt x="8363379" y="552926"/>
                </a:cubicBezTo>
                <a:cubicBezTo>
                  <a:pt x="8363379" y="535861"/>
                  <a:pt x="8358765" y="520432"/>
                  <a:pt x="8349538" y="506641"/>
                </a:cubicBezTo>
                <a:cubicBezTo>
                  <a:pt x="8340310" y="492849"/>
                  <a:pt x="8321112" y="476081"/>
                  <a:pt x="8291941" y="456337"/>
                </a:cubicBezTo>
                <a:cubicBezTo>
                  <a:pt x="8262771" y="436592"/>
                  <a:pt x="8245011" y="422652"/>
                  <a:pt x="8238661" y="414516"/>
                </a:cubicBezTo>
                <a:cubicBezTo>
                  <a:pt x="8234692" y="409555"/>
                  <a:pt x="8232708" y="404396"/>
                  <a:pt x="8232708" y="399038"/>
                </a:cubicBezTo>
                <a:cubicBezTo>
                  <a:pt x="8232708" y="391894"/>
                  <a:pt x="8235585" y="385594"/>
                  <a:pt x="8241340" y="380137"/>
                </a:cubicBezTo>
                <a:cubicBezTo>
                  <a:pt x="8247095" y="374680"/>
                  <a:pt x="8254040" y="371951"/>
                  <a:pt x="8262176" y="371951"/>
                </a:cubicBezTo>
                <a:cubicBezTo>
                  <a:pt x="8275074" y="371951"/>
                  <a:pt x="8288022" y="377111"/>
                  <a:pt x="8301020" y="387430"/>
                </a:cubicBezTo>
                <a:cubicBezTo>
                  <a:pt x="8314018" y="397748"/>
                  <a:pt x="8326569" y="416997"/>
                  <a:pt x="8338673" y="445175"/>
                </a:cubicBezTo>
                <a:lnTo>
                  <a:pt x="8348794" y="445175"/>
                </a:lnTo>
                <a:lnTo>
                  <a:pt x="8344329" y="350222"/>
                </a:lnTo>
                <a:lnTo>
                  <a:pt x="8334209" y="350222"/>
                </a:lnTo>
                <a:cubicBezTo>
                  <a:pt x="8329446" y="357168"/>
                  <a:pt x="8325974" y="361385"/>
                  <a:pt x="8323791" y="362873"/>
                </a:cubicBezTo>
                <a:cubicBezTo>
                  <a:pt x="8321608" y="364361"/>
                  <a:pt x="8318730" y="365105"/>
                  <a:pt x="8315159" y="365105"/>
                </a:cubicBezTo>
                <a:cubicBezTo>
                  <a:pt x="8311785" y="365105"/>
                  <a:pt x="8307419" y="363617"/>
                  <a:pt x="8302062" y="360640"/>
                </a:cubicBezTo>
                <a:cubicBezTo>
                  <a:pt x="8287973" y="353298"/>
                  <a:pt x="8273388" y="349627"/>
                  <a:pt x="8258306" y="349627"/>
                </a:cubicBezTo>
                <a:close/>
                <a:moveTo>
                  <a:pt x="7822537" y="349627"/>
                </a:moveTo>
                <a:cubicBezTo>
                  <a:pt x="7807456" y="349627"/>
                  <a:pt x="7793367" y="353149"/>
                  <a:pt x="7780270" y="360194"/>
                </a:cubicBezTo>
                <a:cubicBezTo>
                  <a:pt x="7767173" y="367239"/>
                  <a:pt x="7753481" y="378500"/>
                  <a:pt x="7739194" y="393978"/>
                </a:cubicBezTo>
                <a:lnTo>
                  <a:pt x="7739194" y="357962"/>
                </a:lnTo>
                <a:lnTo>
                  <a:pt x="7625787" y="357962"/>
                </a:lnTo>
                <a:lnTo>
                  <a:pt x="7625787" y="368975"/>
                </a:lnTo>
                <a:cubicBezTo>
                  <a:pt x="7638090" y="370562"/>
                  <a:pt x="7646176" y="373936"/>
                  <a:pt x="7650046" y="379095"/>
                </a:cubicBezTo>
                <a:cubicBezTo>
                  <a:pt x="7653915" y="384255"/>
                  <a:pt x="7655850" y="397351"/>
                  <a:pt x="7655850" y="418386"/>
                </a:cubicBezTo>
                <a:lnTo>
                  <a:pt x="7655850" y="575548"/>
                </a:lnTo>
                <a:cubicBezTo>
                  <a:pt x="7655850" y="596980"/>
                  <a:pt x="7654163" y="609878"/>
                  <a:pt x="7650790" y="614244"/>
                </a:cubicBezTo>
                <a:cubicBezTo>
                  <a:pt x="7645829" y="620594"/>
                  <a:pt x="7637494" y="624364"/>
                  <a:pt x="7625787" y="625554"/>
                </a:cubicBezTo>
                <a:lnTo>
                  <a:pt x="7625787" y="636270"/>
                </a:lnTo>
                <a:lnTo>
                  <a:pt x="7766578" y="636270"/>
                </a:lnTo>
                <a:lnTo>
                  <a:pt x="7766578" y="625554"/>
                </a:lnTo>
                <a:cubicBezTo>
                  <a:pt x="7756061" y="624165"/>
                  <a:pt x="7748868" y="620693"/>
                  <a:pt x="7744998" y="615137"/>
                </a:cubicBezTo>
                <a:cubicBezTo>
                  <a:pt x="7741128" y="609580"/>
                  <a:pt x="7739194" y="596384"/>
                  <a:pt x="7739194" y="575548"/>
                </a:cubicBezTo>
                <a:lnTo>
                  <a:pt x="7739194" y="426423"/>
                </a:lnTo>
                <a:cubicBezTo>
                  <a:pt x="7753878" y="402015"/>
                  <a:pt x="7769753" y="389811"/>
                  <a:pt x="7786819" y="389811"/>
                </a:cubicBezTo>
                <a:cubicBezTo>
                  <a:pt x="7791978" y="389811"/>
                  <a:pt x="7796691" y="391448"/>
                  <a:pt x="7800957" y="394722"/>
                </a:cubicBezTo>
                <a:cubicBezTo>
                  <a:pt x="7805224" y="397996"/>
                  <a:pt x="7808250" y="402610"/>
                  <a:pt x="7810036" y="408563"/>
                </a:cubicBezTo>
                <a:cubicBezTo>
                  <a:pt x="7811822" y="414516"/>
                  <a:pt x="7812715" y="428903"/>
                  <a:pt x="7812715" y="451723"/>
                </a:cubicBezTo>
                <a:lnTo>
                  <a:pt x="7812715" y="575548"/>
                </a:lnTo>
                <a:cubicBezTo>
                  <a:pt x="7812715" y="595194"/>
                  <a:pt x="7811127" y="607497"/>
                  <a:pt x="7807952" y="612458"/>
                </a:cubicBezTo>
                <a:cubicBezTo>
                  <a:pt x="7803388" y="619800"/>
                  <a:pt x="7795847" y="624165"/>
                  <a:pt x="7785330" y="625554"/>
                </a:cubicBezTo>
                <a:lnTo>
                  <a:pt x="7785330" y="636270"/>
                </a:lnTo>
                <a:lnTo>
                  <a:pt x="7926122" y="636270"/>
                </a:lnTo>
                <a:lnTo>
                  <a:pt x="7926122" y="625554"/>
                </a:lnTo>
                <a:cubicBezTo>
                  <a:pt x="7913819" y="624165"/>
                  <a:pt x="7905732" y="620842"/>
                  <a:pt x="7901863" y="615583"/>
                </a:cubicBezTo>
                <a:cubicBezTo>
                  <a:pt x="7897993" y="610324"/>
                  <a:pt x="7896059" y="596980"/>
                  <a:pt x="7896059" y="575548"/>
                </a:cubicBezTo>
                <a:lnTo>
                  <a:pt x="7896059" y="467201"/>
                </a:lnTo>
                <a:cubicBezTo>
                  <a:pt x="7896059" y="435055"/>
                  <a:pt x="7894471" y="413326"/>
                  <a:pt x="7891296" y="402015"/>
                </a:cubicBezTo>
                <a:cubicBezTo>
                  <a:pt x="7887328" y="387132"/>
                  <a:pt x="7879390" y="374680"/>
                  <a:pt x="7867484" y="364659"/>
                </a:cubicBezTo>
                <a:cubicBezTo>
                  <a:pt x="7855577" y="354638"/>
                  <a:pt x="7840596" y="349627"/>
                  <a:pt x="7822537" y="349627"/>
                </a:cubicBezTo>
                <a:close/>
                <a:moveTo>
                  <a:pt x="7487674" y="349627"/>
                </a:moveTo>
                <a:cubicBezTo>
                  <a:pt x="7453940" y="349627"/>
                  <a:pt x="7424521" y="363369"/>
                  <a:pt x="7399419" y="390853"/>
                </a:cubicBezTo>
                <a:cubicBezTo>
                  <a:pt x="7374317" y="418336"/>
                  <a:pt x="7361766" y="455295"/>
                  <a:pt x="7361766" y="501730"/>
                </a:cubicBezTo>
                <a:cubicBezTo>
                  <a:pt x="7361766" y="539631"/>
                  <a:pt x="7370298" y="571381"/>
                  <a:pt x="7387364" y="596980"/>
                </a:cubicBezTo>
                <a:cubicBezTo>
                  <a:pt x="7408597" y="628729"/>
                  <a:pt x="7439851" y="644605"/>
                  <a:pt x="7481126" y="644605"/>
                </a:cubicBezTo>
                <a:cubicBezTo>
                  <a:pt x="7505137" y="644605"/>
                  <a:pt x="7526270" y="638205"/>
                  <a:pt x="7544526" y="625406"/>
                </a:cubicBezTo>
                <a:cubicBezTo>
                  <a:pt x="7562783" y="612607"/>
                  <a:pt x="7579451" y="590828"/>
                  <a:pt x="7594533" y="560070"/>
                </a:cubicBezTo>
                <a:lnTo>
                  <a:pt x="7584412" y="553522"/>
                </a:lnTo>
                <a:cubicBezTo>
                  <a:pt x="7573300" y="570786"/>
                  <a:pt x="7562882" y="582742"/>
                  <a:pt x="7553159" y="589389"/>
                </a:cubicBezTo>
                <a:cubicBezTo>
                  <a:pt x="7543435" y="596037"/>
                  <a:pt x="7532620" y="599361"/>
                  <a:pt x="7520714" y="599361"/>
                </a:cubicBezTo>
                <a:cubicBezTo>
                  <a:pt x="7501465" y="599361"/>
                  <a:pt x="7484995" y="591126"/>
                  <a:pt x="7471303" y="574655"/>
                </a:cubicBezTo>
                <a:cubicBezTo>
                  <a:pt x="7453444" y="553224"/>
                  <a:pt x="7443621" y="524054"/>
                  <a:pt x="7441835" y="487144"/>
                </a:cubicBezTo>
                <a:lnTo>
                  <a:pt x="7594533" y="487144"/>
                </a:lnTo>
                <a:cubicBezTo>
                  <a:pt x="7592945" y="441702"/>
                  <a:pt x="7581783" y="407422"/>
                  <a:pt x="7561046" y="384304"/>
                </a:cubicBezTo>
                <a:cubicBezTo>
                  <a:pt x="7540310" y="361186"/>
                  <a:pt x="7515852" y="349627"/>
                  <a:pt x="7487674" y="349627"/>
                </a:cubicBezTo>
                <a:close/>
                <a:moveTo>
                  <a:pt x="7012912" y="349627"/>
                </a:moveTo>
                <a:cubicBezTo>
                  <a:pt x="6997831" y="349627"/>
                  <a:pt x="6983742" y="353149"/>
                  <a:pt x="6970645" y="360194"/>
                </a:cubicBezTo>
                <a:cubicBezTo>
                  <a:pt x="6957548" y="367239"/>
                  <a:pt x="6943856" y="378500"/>
                  <a:pt x="6929569" y="393978"/>
                </a:cubicBezTo>
                <a:lnTo>
                  <a:pt x="6929569" y="357962"/>
                </a:lnTo>
                <a:lnTo>
                  <a:pt x="6816162" y="357962"/>
                </a:lnTo>
                <a:lnTo>
                  <a:pt x="6816162" y="368975"/>
                </a:lnTo>
                <a:cubicBezTo>
                  <a:pt x="6828465" y="370562"/>
                  <a:pt x="6836551" y="373936"/>
                  <a:pt x="6840421" y="379095"/>
                </a:cubicBezTo>
                <a:cubicBezTo>
                  <a:pt x="6844290" y="384255"/>
                  <a:pt x="6846225" y="397351"/>
                  <a:pt x="6846225" y="418386"/>
                </a:cubicBezTo>
                <a:lnTo>
                  <a:pt x="6846225" y="575548"/>
                </a:lnTo>
                <a:cubicBezTo>
                  <a:pt x="6846225" y="596980"/>
                  <a:pt x="6844538" y="609878"/>
                  <a:pt x="6841165" y="614244"/>
                </a:cubicBezTo>
                <a:cubicBezTo>
                  <a:pt x="6836204" y="620594"/>
                  <a:pt x="6827869" y="624364"/>
                  <a:pt x="6816162" y="625554"/>
                </a:cubicBezTo>
                <a:lnTo>
                  <a:pt x="6816162" y="636270"/>
                </a:lnTo>
                <a:lnTo>
                  <a:pt x="6956953" y="636270"/>
                </a:lnTo>
                <a:lnTo>
                  <a:pt x="6956953" y="625554"/>
                </a:lnTo>
                <a:cubicBezTo>
                  <a:pt x="6946436" y="624165"/>
                  <a:pt x="6939242" y="620693"/>
                  <a:pt x="6935373" y="615137"/>
                </a:cubicBezTo>
                <a:cubicBezTo>
                  <a:pt x="6931503" y="609580"/>
                  <a:pt x="6929569" y="596384"/>
                  <a:pt x="6929569" y="575548"/>
                </a:cubicBezTo>
                <a:lnTo>
                  <a:pt x="6929569" y="426423"/>
                </a:lnTo>
                <a:cubicBezTo>
                  <a:pt x="6944253" y="402015"/>
                  <a:pt x="6960128" y="389811"/>
                  <a:pt x="6977194" y="389811"/>
                </a:cubicBezTo>
                <a:cubicBezTo>
                  <a:pt x="6982353" y="389811"/>
                  <a:pt x="6987066" y="391448"/>
                  <a:pt x="6991332" y="394722"/>
                </a:cubicBezTo>
                <a:cubicBezTo>
                  <a:pt x="6995599" y="397996"/>
                  <a:pt x="6998625" y="402610"/>
                  <a:pt x="7000411" y="408563"/>
                </a:cubicBezTo>
                <a:cubicBezTo>
                  <a:pt x="7002197" y="414516"/>
                  <a:pt x="7003090" y="428903"/>
                  <a:pt x="7003090" y="451723"/>
                </a:cubicBezTo>
                <a:lnTo>
                  <a:pt x="7003090" y="575548"/>
                </a:lnTo>
                <a:cubicBezTo>
                  <a:pt x="7003090" y="595194"/>
                  <a:pt x="7001502" y="607497"/>
                  <a:pt x="6998327" y="612458"/>
                </a:cubicBezTo>
                <a:cubicBezTo>
                  <a:pt x="6993763" y="619800"/>
                  <a:pt x="6986222" y="624165"/>
                  <a:pt x="6975705" y="625554"/>
                </a:cubicBezTo>
                <a:lnTo>
                  <a:pt x="6975705" y="636270"/>
                </a:lnTo>
                <a:lnTo>
                  <a:pt x="7116497" y="636270"/>
                </a:lnTo>
                <a:lnTo>
                  <a:pt x="7116497" y="625554"/>
                </a:lnTo>
                <a:cubicBezTo>
                  <a:pt x="7104194" y="624165"/>
                  <a:pt x="7096107" y="620842"/>
                  <a:pt x="7092238" y="615583"/>
                </a:cubicBezTo>
                <a:cubicBezTo>
                  <a:pt x="7088368" y="610324"/>
                  <a:pt x="7086433" y="596980"/>
                  <a:pt x="7086433" y="575548"/>
                </a:cubicBezTo>
                <a:lnTo>
                  <a:pt x="7086433" y="467201"/>
                </a:lnTo>
                <a:cubicBezTo>
                  <a:pt x="7086433" y="435055"/>
                  <a:pt x="7084846" y="413326"/>
                  <a:pt x="7081671" y="402015"/>
                </a:cubicBezTo>
                <a:cubicBezTo>
                  <a:pt x="7077702" y="387132"/>
                  <a:pt x="7069765" y="374680"/>
                  <a:pt x="7057858" y="364659"/>
                </a:cubicBezTo>
                <a:cubicBezTo>
                  <a:pt x="7045952" y="354638"/>
                  <a:pt x="7030970" y="349627"/>
                  <a:pt x="7012912" y="349627"/>
                </a:cubicBezTo>
                <a:close/>
                <a:moveTo>
                  <a:pt x="6642330" y="349627"/>
                </a:moveTo>
                <a:cubicBezTo>
                  <a:pt x="6602048" y="349627"/>
                  <a:pt x="6570347" y="364460"/>
                  <a:pt x="6547229" y="394127"/>
                </a:cubicBezTo>
                <a:cubicBezTo>
                  <a:pt x="6524111" y="423793"/>
                  <a:pt x="6512552" y="458569"/>
                  <a:pt x="6512552" y="498455"/>
                </a:cubicBezTo>
                <a:cubicBezTo>
                  <a:pt x="6512552" y="537151"/>
                  <a:pt x="6523863" y="571183"/>
                  <a:pt x="6546485" y="600551"/>
                </a:cubicBezTo>
                <a:cubicBezTo>
                  <a:pt x="6569107" y="629920"/>
                  <a:pt x="6601353" y="644605"/>
                  <a:pt x="6643223" y="644605"/>
                </a:cubicBezTo>
                <a:cubicBezTo>
                  <a:pt x="6685887" y="644605"/>
                  <a:pt x="6719324" y="628531"/>
                  <a:pt x="6743533" y="596384"/>
                </a:cubicBezTo>
                <a:cubicBezTo>
                  <a:pt x="6763575" y="569794"/>
                  <a:pt x="6773597" y="536754"/>
                  <a:pt x="6773597" y="497265"/>
                </a:cubicBezTo>
                <a:cubicBezTo>
                  <a:pt x="6773597" y="469880"/>
                  <a:pt x="6768189" y="444679"/>
                  <a:pt x="6757374" y="421660"/>
                </a:cubicBezTo>
                <a:cubicBezTo>
                  <a:pt x="6746560" y="398641"/>
                  <a:pt x="6730734" y="380881"/>
                  <a:pt x="6709898" y="368380"/>
                </a:cubicBezTo>
                <a:cubicBezTo>
                  <a:pt x="6689062" y="355878"/>
                  <a:pt x="6666540" y="349627"/>
                  <a:pt x="6642330" y="349627"/>
                </a:cubicBezTo>
                <a:close/>
                <a:moveTo>
                  <a:pt x="5546956" y="349627"/>
                </a:moveTo>
                <a:cubicBezTo>
                  <a:pt x="5506673" y="349627"/>
                  <a:pt x="5474972" y="364460"/>
                  <a:pt x="5451854" y="394127"/>
                </a:cubicBezTo>
                <a:cubicBezTo>
                  <a:pt x="5428736" y="423793"/>
                  <a:pt x="5417177" y="458569"/>
                  <a:pt x="5417177" y="498455"/>
                </a:cubicBezTo>
                <a:cubicBezTo>
                  <a:pt x="5417177" y="537151"/>
                  <a:pt x="5428488" y="571183"/>
                  <a:pt x="5451110" y="600551"/>
                </a:cubicBezTo>
                <a:cubicBezTo>
                  <a:pt x="5473732" y="629920"/>
                  <a:pt x="5505978" y="644605"/>
                  <a:pt x="5547848" y="644605"/>
                </a:cubicBezTo>
                <a:cubicBezTo>
                  <a:pt x="5590512" y="644605"/>
                  <a:pt x="5623949" y="628531"/>
                  <a:pt x="5648159" y="596384"/>
                </a:cubicBezTo>
                <a:cubicBezTo>
                  <a:pt x="5668202" y="569794"/>
                  <a:pt x="5678223" y="536754"/>
                  <a:pt x="5678223" y="497265"/>
                </a:cubicBezTo>
                <a:cubicBezTo>
                  <a:pt x="5678223" y="469880"/>
                  <a:pt x="5672814" y="444679"/>
                  <a:pt x="5661999" y="421660"/>
                </a:cubicBezTo>
                <a:cubicBezTo>
                  <a:pt x="5651185" y="398641"/>
                  <a:pt x="5635359" y="380881"/>
                  <a:pt x="5614524" y="368380"/>
                </a:cubicBezTo>
                <a:cubicBezTo>
                  <a:pt x="5593688" y="355878"/>
                  <a:pt x="5571165" y="349627"/>
                  <a:pt x="5546956" y="349627"/>
                </a:cubicBezTo>
                <a:close/>
                <a:moveTo>
                  <a:pt x="5125474" y="349627"/>
                </a:moveTo>
                <a:cubicBezTo>
                  <a:pt x="5091740" y="349627"/>
                  <a:pt x="5062322" y="363369"/>
                  <a:pt x="5037219" y="390853"/>
                </a:cubicBezTo>
                <a:cubicBezTo>
                  <a:pt x="5012117" y="418336"/>
                  <a:pt x="4999566" y="455295"/>
                  <a:pt x="4999566" y="501730"/>
                </a:cubicBezTo>
                <a:cubicBezTo>
                  <a:pt x="4999566" y="539631"/>
                  <a:pt x="5008098" y="571381"/>
                  <a:pt x="5025164" y="596980"/>
                </a:cubicBezTo>
                <a:cubicBezTo>
                  <a:pt x="5046397" y="628729"/>
                  <a:pt x="5077651" y="644605"/>
                  <a:pt x="5118926" y="644605"/>
                </a:cubicBezTo>
                <a:cubicBezTo>
                  <a:pt x="5142937" y="644605"/>
                  <a:pt x="5164070" y="638205"/>
                  <a:pt x="5182326" y="625406"/>
                </a:cubicBezTo>
                <a:cubicBezTo>
                  <a:pt x="5200583" y="612607"/>
                  <a:pt x="5217252" y="590828"/>
                  <a:pt x="5232333" y="560070"/>
                </a:cubicBezTo>
                <a:lnTo>
                  <a:pt x="5222212" y="553522"/>
                </a:lnTo>
                <a:cubicBezTo>
                  <a:pt x="5211100" y="570786"/>
                  <a:pt x="5200682" y="582742"/>
                  <a:pt x="5190958" y="589389"/>
                </a:cubicBezTo>
                <a:cubicBezTo>
                  <a:pt x="5181235" y="596037"/>
                  <a:pt x="5170420" y="599361"/>
                  <a:pt x="5158514" y="599361"/>
                </a:cubicBezTo>
                <a:cubicBezTo>
                  <a:pt x="5139265" y="599361"/>
                  <a:pt x="5122795" y="591126"/>
                  <a:pt x="5109103" y="574655"/>
                </a:cubicBezTo>
                <a:cubicBezTo>
                  <a:pt x="5091244" y="553224"/>
                  <a:pt x="5081421" y="524054"/>
                  <a:pt x="5079636" y="487144"/>
                </a:cubicBezTo>
                <a:lnTo>
                  <a:pt x="5232333" y="487144"/>
                </a:lnTo>
                <a:cubicBezTo>
                  <a:pt x="5230745" y="441702"/>
                  <a:pt x="5219583" y="407422"/>
                  <a:pt x="5198846" y="384304"/>
                </a:cubicBezTo>
                <a:cubicBezTo>
                  <a:pt x="5178110" y="361186"/>
                  <a:pt x="5153652" y="349627"/>
                  <a:pt x="5125474" y="349627"/>
                </a:cubicBezTo>
                <a:close/>
                <a:moveTo>
                  <a:pt x="4317338" y="349627"/>
                </a:moveTo>
                <a:cubicBezTo>
                  <a:pt x="4295509" y="349627"/>
                  <a:pt x="4274475" y="353100"/>
                  <a:pt x="4254234" y="360045"/>
                </a:cubicBezTo>
                <a:cubicBezTo>
                  <a:pt x="4233994" y="366990"/>
                  <a:pt x="4218218" y="376962"/>
                  <a:pt x="4206907" y="389960"/>
                </a:cubicBezTo>
                <a:cubicBezTo>
                  <a:pt x="4195596" y="402957"/>
                  <a:pt x="4189941" y="416600"/>
                  <a:pt x="4189941" y="430887"/>
                </a:cubicBezTo>
                <a:cubicBezTo>
                  <a:pt x="4189941" y="441008"/>
                  <a:pt x="4194158" y="449838"/>
                  <a:pt x="4202591" y="457379"/>
                </a:cubicBezTo>
                <a:cubicBezTo>
                  <a:pt x="4211025" y="464919"/>
                  <a:pt x="4221492" y="468690"/>
                  <a:pt x="4233994" y="468690"/>
                </a:cubicBezTo>
                <a:cubicBezTo>
                  <a:pt x="4245701" y="468690"/>
                  <a:pt x="4255177" y="465267"/>
                  <a:pt x="4262420" y="458421"/>
                </a:cubicBezTo>
                <a:cubicBezTo>
                  <a:pt x="4269664" y="451574"/>
                  <a:pt x="4273284" y="443290"/>
                  <a:pt x="4273284" y="433566"/>
                </a:cubicBezTo>
                <a:cubicBezTo>
                  <a:pt x="4273284" y="425629"/>
                  <a:pt x="4269514" y="417394"/>
                  <a:pt x="4261973" y="408861"/>
                </a:cubicBezTo>
                <a:cubicBezTo>
                  <a:pt x="4256417" y="402709"/>
                  <a:pt x="4253639" y="397550"/>
                  <a:pt x="4253639" y="393383"/>
                </a:cubicBezTo>
                <a:cubicBezTo>
                  <a:pt x="4253639" y="388620"/>
                  <a:pt x="4256219" y="384453"/>
                  <a:pt x="4261378" y="380881"/>
                </a:cubicBezTo>
                <a:cubicBezTo>
                  <a:pt x="4269713" y="375126"/>
                  <a:pt x="4280329" y="372249"/>
                  <a:pt x="4293227" y="372249"/>
                </a:cubicBezTo>
                <a:cubicBezTo>
                  <a:pt x="4301165" y="372249"/>
                  <a:pt x="4308309" y="374283"/>
                  <a:pt x="4314659" y="378351"/>
                </a:cubicBezTo>
                <a:cubicBezTo>
                  <a:pt x="4321009" y="382419"/>
                  <a:pt x="4325325" y="387182"/>
                  <a:pt x="4327607" y="392639"/>
                </a:cubicBezTo>
                <a:cubicBezTo>
                  <a:pt x="4329889" y="398096"/>
                  <a:pt x="4331030" y="411341"/>
                  <a:pt x="4331030" y="432376"/>
                </a:cubicBezTo>
                <a:lnTo>
                  <a:pt x="4331030" y="460355"/>
                </a:lnTo>
                <a:cubicBezTo>
                  <a:pt x="4269713" y="488533"/>
                  <a:pt x="4229926" y="511106"/>
                  <a:pt x="4211670" y="528072"/>
                </a:cubicBezTo>
                <a:cubicBezTo>
                  <a:pt x="4193413" y="545039"/>
                  <a:pt x="4184286" y="564138"/>
                  <a:pt x="4184286" y="585371"/>
                </a:cubicBezTo>
                <a:cubicBezTo>
                  <a:pt x="4184286" y="601047"/>
                  <a:pt x="4189544" y="614095"/>
                  <a:pt x="4200061" y="624513"/>
                </a:cubicBezTo>
                <a:cubicBezTo>
                  <a:pt x="4210578" y="634931"/>
                  <a:pt x="4223774" y="640140"/>
                  <a:pt x="4239649" y="640140"/>
                </a:cubicBezTo>
                <a:cubicBezTo>
                  <a:pt x="4266637" y="640140"/>
                  <a:pt x="4297098" y="625158"/>
                  <a:pt x="4331030" y="595194"/>
                </a:cubicBezTo>
                <a:cubicBezTo>
                  <a:pt x="4333014" y="610275"/>
                  <a:pt x="4338471" y="621536"/>
                  <a:pt x="4347401" y="628978"/>
                </a:cubicBezTo>
                <a:cubicBezTo>
                  <a:pt x="4356330" y="636419"/>
                  <a:pt x="4368733" y="640140"/>
                  <a:pt x="4384608" y="640140"/>
                </a:cubicBezTo>
                <a:cubicBezTo>
                  <a:pt x="4398101" y="640140"/>
                  <a:pt x="4410157" y="636816"/>
                  <a:pt x="4420773" y="630168"/>
                </a:cubicBezTo>
                <a:cubicBezTo>
                  <a:pt x="4431389" y="623521"/>
                  <a:pt x="4441659" y="612855"/>
                  <a:pt x="4451580" y="598170"/>
                </a:cubicBezTo>
                <a:lnTo>
                  <a:pt x="4442651" y="591026"/>
                </a:lnTo>
                <a:cubicBezTo>
                  <a:pt x="4437293" y="598369"/>
                  <a:pt x="4432034" y="602040"/>
                  <a:pt x="4426875" y="602040"/>
                </a:cubicBezTo>
                <a:cubicBezTo>
                  <a:pt x="4424295" y="602040"/>
                  <a:pt x="4422013" y="601246"/>
                  <a:pt x="4420030" y="599658"/>
                </a:cubicBezTo>
                <a:cubicBezTo>
                  <a:pt x="4418044" y="598071"/>
                  <a:pt x="4416556" y="595640"/>
                  <a:pt x="4415564" y="592366"/>
                </a:cubicBezTo>
                <a:cubicBezTo>
                  <a:pt x="4414572" y="589092"/>
                  <a:pt x="4414076" y="581104"/>
                  <a:pt x="4414076" y="568405"/>
                </a:cubicBezTo>
                <a:lnTo>
                  <a:pt x="4414076" y="460355"/>
                </a:lnTo>
                <a:cubicBezTo>
                  <a:pt x="4414076" y="430391"/>
                  <a:pt x="4412687" y="411242"/>
                  <a:pt x="4409909" y="402908"/>
                </a:cubicBezTo>
                <a:cubicBezTo>
                  <a:pt x="4405344" y="389811"/>
                  <a:pt x="4395373" y="377657"/>
                  <a:pt x="4379994" y="366445"/>
                </a:cubicBezTo>
                <a:cubicBezTo>
                  <a:pt x="4364615" y="355233"/>
                  <a:pt x="4343730" y="349627"/>
                  <a:pt x="4317338" y="349627"/>
                </a:cubicBezTo>
                <a:close/>
                <a:moveTo>
                  <a:pt x="8068997" y="256163"/>
                </a:moveTo>
                <a:cubicBezTo>
                  <a:pt x="8055900" y="280174"/>
                  <a:pt x="8040571" y="301903"/>
                  <a:pt x="8023009" y="321350"/>
                </a:cubicBezTo>
                <a:cubicBezTo>
                  <a:pt x="8005447" y="340797"/>
                  <a:pt x="7984165" y="359351"/>
                  <a:pt x="7959162" y="377012"/>
                </a:cubicBezTo>
                <a:lnTo>
                  <a:pt x="7959162" y="387430"/>
                </a:lnTo>
                <a:lnTo>
                  <a:pt x="7995476" y="387430"/>
                </a:lnTo>
                <a:lnTo>
                  <a:pt x="7995476" y="537746"/>
                </a:lnTo>
                <a:cubicBezTo>
                  <a:pt x="7995476" y="567511"/>
                  <a:pt x="7996468" y="585768"/>
                  <a:pt x="7998452" y="592515"/>
                </a:cubicBezTo>
                <a:cubicBezTo>
                  <a:pt x="8001826" y="604619"/>
                  <a:pt x="8009614" y="615583"/>
                  <a:pt x="8021818" y="625406"/>
                </a:cubicBezTo>
                <a:cubicBezTo>
                  <a:pt x="8034022" y="635228"/>
                  <a:pt x="8048955" y="640140"/>
                  <a:pt x="8066616" y="640140"/>
                </a:cubicBezTo>
                <a:cubicBezTo>
                  <a:pt x="8102731" y="640140"/>
                  <a:pt x="8128826" y="621090"/>
                  <a:pt x="8144899" y="582990"/>
                </a:cubicBezTo>
                <a:lnTo>
                  <a:pt x="8135969" y="576441"/>
                </a:lnTo>
                <a:cubicBezTo>
                  <a:pt x="8124460" y="596087"/>
                  <a:pt x="8112256" y="605909"/>
                  <a:pt x="8099358" y="605909"/>
                </a:cubicBezTo>
                <a:cubicBezTo>
                  <a:pt x="8096183" y="605909"/>
                  <a:pt x="8092710" y="604471"/>
                  <a:pt x="8088940" y="601593"/>
                </a:cubicBezTo>
                <a:cubicBezTo>
                  <a:pt x="8085170" y="598716"/>
                  <a:pt x="8082540" y="594946"/>
                  <a:pt x="8081052" y="590282"/>
                </a:cubicBezTo>
                <a:cubicBezTo>
                  <a:pt x="8079564" y="585619"/>
                  <a:pt x="8078819" y="575251"/>
                  <a:pt x="8078819" y="559177"/>
                </a:cubicBezTo>
                <a:lnTo>
                  <a:pt x="8078819" y="387430"/>
                </a:lnTo>
                <a:lnTo>
                  <a:pt x="8144899" y="387430"/>
                </a:lnTo>
                <a:lnTo>
                  <a:pt x="8144899" y="357962"/>
                </a:lnTo>
                <a:lnTo>
                  <a:pt x="8078819" y="357962"/>
                </a:lnTo>
                <a:lnTo>
                  <a:pt x="8078819" y="256163"/>
                </a:lnTo>
                <a:close/>
                <a:moveTo>
                  <a:pt x="7259372" y="256163"/>
                </a:moveTo>
                <a:cubicBezTo>
                  <a:pt x="7246275" y="280174"/>
                  <a:pt x="7230946" y="301903"/>
                  <a:pt x="7213384" y="321350"/>
                </a:cubicBezTo>
                <a:cubicBezTo>
                  <a:pt x="7195822" y="340797"/>
                  <a:pt x="7174540" y="359351"/>
                  <a:pt x="7149537" y="377012"/>
                </a:cubicBezTo>
                <a:lnTo>
                  <a:pt x="7149537" y="387430"/>
                </a:lnTo>
                <a:lnTo>
                  <a:pt x="7185851" y="387430"/>
                </a:lnTo>
                <a:lnTo>
                  <a:pt x="7185851" y="537746"/>
                </a:lnTo>
                <a:cubicBezTo>
                  <a:pt x="7185851" y="567511"/>
                  <a:pt x="7186843" y="585768"/>
                  <a:pt x="7188827" y="592515"/>
                </a:cubicBezTo>
                <a:cubicBezTo>
                  <a:pt x="7192201" y="604619"/>
                  <a:pt x="7199989" y="615583"/>
                  <a:pt x="7212193" y="625406"/>
                </a:cubicBezTo>
                <a:cubicBezTo>
                  <a:pt x="7224397" y="635228"/>
                  <a:pt x="7239330" y="640140"/>
                  <a:pt x="7256991" y="640140"/>
                </a:cubicBezTo>
                <a:cubicBezTo>
                  <a:pt x="7293106" y="640140"/>
                  <a:pt x="7319201" y="621090"/>
                  <a:pt x="7335274" y="582990"/>
                </a:cubicBezTo>
                <a:lnTo>
                  <a:pt x="7326344" y="576441"/>
                </a:lnTo>
                <a:cubicBezTo>
                  <a:pt x="7314835" y="596087"/>
                  <a:pt x="7302631" y="605909"/>
                  <a:pt x="7289733" y="605909"/>
                </a:cubicBezTo>
                <a:cubicBezTo>
                  <a:pt x="7286558" y="605909"/>
                  <a:pt x="7283085" y="604471"/>
                  <a:pt x="7279315" y="601593"/>
                </a:cubicBezTo>
                <a:cubicBezTo>
                  <a:pt x="7275544" y="598716"/>
                  <a:pt x="7272915" y="594946"/>
                  <a:pt x="7271427" y="590282"/>
                </a:cubicBezTo>
                <a:cubicBezTo>
                  <a:pt x="7269939" y="585619"/>
                  <a:pt x="7269194" y="575251"/>
                  <a:pt x="7269194" y="559177"/>
                </a:cubicBezTo>
                <a:lnTo>
                  <a:pt x="7269194" y="387430"/>
                </a:lnTo>
                <a:lnTo>
                  <a:pt x="7335274" y="387430"/>
                </a:lnTo>
                <a:lnTo>
                  <a:pt x="7335274" y="357962"/>
                </a:lnTo>
                <a:lnTo>
                  <a:pt x="7269194" y="357962"/>
                </a:lnTo>
                <a:lnTo>
                  <a:pt x="7269194" y="256163"/>
                </a:lnTo>
                <a:close/>
                <a:moveTo>
                  <a:pt x="4817400" y="232648"/>
                </a:moveTo>
                <a:lnTo>
                  <a:pt x="4817400" y="243662"/>
                </a:lnTo>
                <a:cubicBezTo>
                  <a:pt x="4830497" y="244455"/>
                  <a:pt x="4839328" y="247581"/>
                  <a:pt x="4843891" y="253038"/>
                </a:cubicBezTo>
                <a:cubicBezTo>
                  <a:pt x="4848455" y="258495"/>
                  <a:pt x="4850738" y="270947"/>
                  <a:pt x="4850738" y="290394"/>
                </a:cubicBezTo>
                <a:lnTo>
                  <a:pt x="4850738" y="578525"/>
                </a:lnTo>
                <a:cubicBezTo>
                  <a:pt x="4850738" y="598170"/>
                  <a:pt x="4848753" y="610275"/>
                  <a:pt x="4844784" y="614839"/>
                </a:cubicBezTo>
                <a:cubicBezTo>
                  <a:pt x="4838831" y="621586"/>
                  <a:pt x="4829703" y="625158"/>
                  <a:pt x="4817400" y="625554"/>
                </a:cubicBezTo>
                <a:lnTo>
                  <a:pt x="4817400" y="636270"/>
                </a:lnTo>
                <a:lnTo>
                  <a:pt x="4967716" y="636270"/>
                </a:lnTo>
                <a:lnTo>
                  <a:pt x="4967716" y="625554"/>
                </a:lnTo>
                <a:cubicBezTo>
                  <a:pt x="4954421" y="624761"/>
                  <a:pt x="4945491" y="621635"/>
                  <a:pt x="4940927" y="616178"/>
                </a:cubicBezTo>
                <a:cubicBezTo>
                  <a:pt x="4936363" y="610721"/>
                  <a:pt x="4934081" y="598170"/>
                  <a:pt x="4934081" y="578525"/>
                </a:cubicBezTo>
                <a:lnTo>
                  <a:pt x="4934081" y="232648"/>
                </a:lnTo>
                <a:close/>
                <a:moveTo>
                  <a:pt x="4474500" y="232648"/>
                </a:moveTo>
                <a:lnTo>
                  <a:pt x="4474500" y="243662"/>
                </a:lnTo>
                <a:cubicBezTo>
                  <a:pt x="4484620" y="244058"/>
                  <a:pt x="4491814" y="245596"/>
                  <a:pt x="4496080" y="248275"/>
                </a:cubicBezTo>
                <a:cubicBezTo>
                  <a:pt x="4500346" y="250954"/>
                  <a:pt x="4503472" y="255072"/>
                  <a:pt x="4505456" y="260628"/>
                </a:cubicBezTo>
                <a:cubicBezTo>
                  <a:pt x="4506845" y="264398"/>
                  <a:pt x="4507540" y="274320"/>
                  <a:pt x="4507540" y="290394"/>
                </a:cubicBezTo>
                <a:lnTo>
                  <a:pt x="4507540" y="644307"/>
                </a:lnTo>
                <a:lnTo>
                  <a:pt x="4517660" y="644307"/>
                </a:lnTo>
                <a:lnTo>
                  <a:pt x="4563797" y="614244"/>
                </a:lnTo>
                <a:cubicBezTo>
                  <a:pt x="4575108" y="624959"/>
                  <a:pt x="4586617" y="632698"/>
                  <a:pt x="4598325" y="637461"/>
                </a:cubicBezTo>
                <a:cubicBezTo>
                  <a:pt x="4610033" y="642223"/>
                  <a:pt x="4623427" y="644605"/>
                  <a:pt x="4638508" y="644605"/>
                </a:cubicBezTo>
                <a:cubicBezTo>
                  <a:pt x="4664504" y="644605"/>
                  <a:pt x="4687622" y="638106"/>
                  <a:pt x="4707863" y="625108"/>
                </a:cubicBezTo>
                <a:cubicBezTo>
                  <a:pt x="4728103" y="612110"/>
                  <a:pt x="4744276" y="593209"/>
                  <a:pt x="4756380" y="568405"/>
                </a:cubicBezTo>
                <a:cubicBezTo>
                  <a:pt x="4768485" y="543600"/>
                  <a:pt x="4774538" y="516017"/>
                  <a:pt x="4774538" y="485656"/>
                </a:cubicBezTo>
                <a:cubicBezTo>
                  <a:pt x="4774538" y="458669"/>
                  <a:pt x="4769775" y="434856"/>
                  <a:pt x="4760250" y="414219"/>
                </a:cubicBezTo>
                <a:cubicBezTo>
                  <a:pt x="4750725" y="393581"/>
                  <a:pt x="4737529" y="377657"/>
                  <a:pt x="4720662" y="366445"/>
                </a:cubicBezTo>
                <a:cubicBezTo>
                  <a:pt x="4703794" y="355233"/>
                  <a:pt x="4685837" y="349627"/>
                  <a:pt x="4666786" y="349627"/>
                </a:cubicBezTo>
                <a:cubicBezTo>
                  <a:pt x="4639005" y="349627"/>
                  <a:pt x="4613407" y="361732"/>
                  <a:pt x="4589991" y="385941"/>
                </a:cubicBezTo>
                <a:lnTo>
                  <a:pt x="4589991" y="232648"/>
                </a:lnTo>
                <a:close/>
                <a:moveTo>
                  <a:pt x="3826503" y="232648"/>
                </a:moveTo>
                <a:lnTo>
                  <a:pt x="3826503" y="341888"/>
                </a:lnTo>
                <a:lnTo>
                  <a:pt x="3837813" y="341888"/>
                </a:lnTo>
                <a:cubicBezTo>
                  <a:pt x="3842378" y="312122"/>
                  <a:pt x="3853291" y="289203"/>
                  <a:pt x="3870555" y="273130"/>
                </a:cubicBezTo>
                <a:cubicBezTo>
                  <a:pt x="3882859" y="261620"/>
                  <a:pt x="3902603" y="255865"/>
                  <a:pt x="3929789" y="255865"/>
                </a:cubicBezTo>
                <a:lnTo>
                  <a:pt x="3958959" y="255865"/>
                </a:lnTo>
                <a:lnTo>
                  <a:pt x="3958959" y="567214"/>
                </a:lnTo>
                <a:cubicBezTo>
                  <a:pt x="3958959" y="587454"/>
                  <a:pt x="3957868" y="599956"/>
                  <a:pt x="3955685" y="604719"/>
                </a:cubicBezTo>
                <a:cubicBezTo>
                  <a:pt x="3952709" y="611465"/>
                  <a:pt x="3948641" y="616228"/>
                  <a:pt x="3943482" y="619006"/>
                </a:cubicBezTo>
                <a:cubicBezTo>
                  <a:pt x="3936338" y="623173"/>
                  <a:pt x="3926912" y="625257"/>
                  <a:pt x="3915204" y="625257"/>
                </a:cubicBezTo>
                <a:lnTo>
                  <a:pt x="3901809" y="625257"/>
                </a:lnTo>
                <a:lnTo>
                  <a:pt x="3901809" y="636270"/>
                </a:lnTo>
                <a:lnTo>
                  <a:pt x="4113146" y="636270"/>
                </a:lnTo>
                <a:lnTo>
                  <a:pt x="4113146" y="625257"/>
                </a:lnTo>
                <a:lnTo>
                  <a:pt x="4099751" y="625257"/>
                </a:lnTo>
                <a:cubicBezTo>
                  <a:pt x="4088242" y="625257"/>
                  <a:pt x="4079163" y="623322"/>
                  <a:pt x="4072516" y="619453"/>
                </a:cubicBezTo>
                <a:cubicBezTo>
                  <a:pt x="4065868" y="615583"/>
                  <a:pt x="4061403" y="611069"/>
                  <a:pt x="4059121" y="605909"/>
                </a:cubicBezTo>
                <a:cubicBezTo>
                  <a:pt x="4056839" y="600750"/>
                  <a:pt x="4055698" y="587851"/>
                  <a:pt x="4055698" y="567214"/>
                </a:cubicBezTo>
                <a:lnTo>
                  <a:pt x="4055698" y="255865"/>
                </a:lnTo>
                <a:lnTo>
                  <a:pt x="4085761" y="255865"/>
                </a:lnTo>
                <a:cubicBezTo>
                  <a:pt x="4104613" y="255865"/>
                  <a:pt x="4117809" y="257651"/>
                  <a:pt x="4125349" y="261223"/>
                </a:cubicBezTo>
                <a:cubicBezTo>
                  <a:pt x="4138843" y="267772"/>
                  <a:pt x="4149460" y="276553"/>
                  <a:pt x="4157199" y="287566"/>
                </a:cubicBezTo>
                <a:cubicBezTo>
                  <a:pt x="4164938" y="298579"/>
                  <a:pt x="4171982" y="316687"/>
                  <a:pt x="4178332" y="341888"/>
                </a:cubicBezTo>
                <a:lnTo>
                  <a:pt x="4189048" y="341888"/>
                </a:lnTo>
                <a:lnTo>
                  <a:pt x="4189048" y="232648"/>
                </a:lnTo>
                <a:close/>
                <a:moveTo>
                  <a:pt x="6297347" y="223421"/>
                </a:moveTo>
                <a:cubicBezTo>
                  <a:pt x="6258850" y="223421"/>
                  <a:pt x="6222486" y="232946"/>
                  <a:pt x="6188256" y="251996"/>
                </a:cubicBezTo>
                <a:cubicBezTo>
                  <a:pt x="6154025" y="271046"/>
                  <a:pt x="6126839" y="297835"/>
                  <a:pt x="6106698" y="332363"/>
                </a:cubicBezTo>
                <a:cubicBezTo>
                  <a:pt x="6086557" y="366891"/>
                  <a:pt x="6076486" y="403404"/>
                  <a:pt x="6076486" y="441901"/>
                </a:cubicBezTo>
                <a:cubicBezTo>
                  <a:pt x="6076486" y="478413"/>
                  <a:pt x="6085565" y="512842"/>
                  <a:pt x="6103721" y="545187"/>
                </a:cubicBezTo>
                <a:cubicBezTo>
                  <a:pt x="6121878" y="577533"/>
                  <a:pt x="6147675" y="602337"/>
                  <a:pt x="6181112" y="619601"/>
                </a:cubicBezTo>
                <a:cubicBezTo>
                  <a:pt x="6214549" y="636865"/>
                  <a:pt x="6252797" y="645498"/>
                  <a:pt x="6295858" y="645498"/>
                </a:cubicBezTo>
                <a:cubicBezTo>
                  <a:pt x="6328601" y="645498"/>
                  <a:pt x="6357225" y="640189"/>
                  <a:pt x="6381732" y="629573"/>
                </a:cubicBezTo>
                <a:cubicBezTo>
                  <a:pt x="6406239" y="618956"/>
                  <a:pt x="6429804" y="601841"/>
                  <a:pt x="6452426" y="578227"/>
                </a:cubicBezTo>
                <a:lnTo>
                  <a:pt x="6452426" y="543401"/>
                </a:lnTo>
                <a:cubicBezTo>
                  <a:pt x="6429010" y="570587"/>
                  <a:pt x="6406735" y="589737"/>
                  <a:pt x="6385602" y="600849"/>
                </a:cubicBezTo>
                <a:cubicBezTo>
                  <a:pt x="6364468" y="611962"/>
                  <a:pt x="6341201" y="617518"/>
                  <a:pt x="6315801" y="617518"/>
                </a:cubicBezTo>
                <a:cubicBezTo>
                  <a:pt x="6284845" y="617518"/>
                  <a:pt x="6259643" y="609928"/>
                  <a:pt x="6240197" y="594747"/>
                </a:cubicBezTo>
                <a:cubicBezTo>
                  <a:pt x="6220750" y="579567"/>
                  <a:pt x="6206462" y="557143"/>
                  <a:pt x="6197334" y="527477"/>
                </a:cubicBezTo>
                <a:cubicBezTo>
                  <a:pt x="6188206" y="497810"/>
                  <a:pt x="6183642" y="464919"/>
                  <a:pt x="6183642" y="428804"/>
                </a:cubicBezTo>
                <a:cubicBezTo>
                  <a:pt x="6183642" y="392093"/>
                  <a:pt x="6189893" y="358755"/>
                  <a:pt x="6202394" y="328791"/>
                </a:cubicBezTo>
                <a:cubicBezTo>
                  <a:pt x="6212118" y="305376"/>
                  <a:pt x="6227497" y="286425"/>
                  <a:pt x="6248531" y="271939"/>
                </a:cubicBezTo>
                <a:cubicBezTo>
                  <a:pt x="6269566" y="257453"/>
                  <a:pt x="6292683" y="250210"/>
                  <a:pt x="6317885" y="250210"/>
                </a:cubicBezTo>
                <a:cubicBezTo>
                  <a:pt x="6348047" y="250210"/>
                  <a:pt x="6375035" y="259933"/>
                  <a:pt x="6398847" y="279380"/>
                </a:cubicBezTo>
                <a:cubicBezTo>
                  <a:pt x="6422660" y="298827"/>
                  <a:pt x="6438932" y="326807"/>
                  <a:pt x="6447663" y="363319"/>
                </a:cubicBezTo>
                <a:lnTo>
                  <a:pt x="6459272" y="363319"/>
                </a:lnTo>
                <a:lnTo>
                  <a:pt x="6459272" y="223421"/>
                </a:lnTo>
                <a:lnTo>
                  <a:pt x="6447663" y="223421"/>
                </a:lnTo>
                <a:cubicBezTo>
                  <a:pt x="6446274" y="233541"/>
                  <a:pt x="6443248" y="240933"/>
                  <a:pt x="6438585" y="245596"/>
                </a:cubicBezTo>
                <a:cubicBezTo>
                  <a:pt x="6433921" y="250260"/>
                  <a:pt x="6428415" y="252591"/>
                  <a:pt x="6422065" y="252591"/>
                </a:cubicBezTo>
                <a:cubicBezTo>
                  <a:pt x="6417104" y="252591"/>
                  <a:pt x="6405495" y="249019"/>
                  <a:pt x="6387239" y="241876"/>
                </a:cubicBezTo>
                <a:cubicBezTo>
                  <a:pt x="6355687" y="229572"/>
                  <a:pt x="6325723" y="223421"/>
                  <a:pt x="6297347" y="223421"/>
                </a:cubicBezTo>
                <a:close/>
                <a:moveTo>
                  <a:pt x="5876163" y="223421"/>
                </a:moveTo>
                <a:cubicBezTo>
                  <a:pt x="5840444" y="223421"/>
                  <a:pt x="5812118" y="232946"/>
                  <a:pt x="5791183" y="251996"/>
                </a:cubicBezTo>
                <a:cubicBezTo>
                  <a:pt x="5770247" y="271046"/>
                  <a:pt x="5759780" y="294859"/>
                  <a:pt x="5759780" y="323433"/>
                </a:cubicBezTo>
                <a:lnTo>
                  <a:pt x="5760077" y="337423"/>
                </a:lnTo>
                <a:lnTo>
                  <a:pt x="5760077" y="357962"/>
                </a:lnTo>
                <a:lnTo>
                  <a:pt x="5719596" y="357962"/>
                </a:lnTo>
                <a:lnTo>
                  <a:pt x="5719596" y="387132"/>
                </a:lnTo>
                <a:lnTo>
                  <a:pt x="5760077" y="387132"/>
                </a:lnTo>
                <a:lnTo>
                  <a:pt x="5760077" y="580311"/>
                </a:lnTo>
                <a:cubicBezTo>
                  <a:pt x="5760077" y="595392"/>
                  <a:pt x="5759085" y="605314"/>
                  <a:pt x="5757101" y="610076"/>
                </a:cubicBezTo>
                <a:cubicBezTo>
                  <a:pt x="5755116" y="614839"/>
                  <a:pt x="5751495" y="618560"/>
                  <a:pt x="5746236" y="621238"/>
                </a:cubicBezTo>
                <a:cubicBezTo>
                  <a:pt x="5740978" y="623917"/>
                  <a:pt x="5732098" y="625356"/>
                  <a:pt x="5719596" y="625554"/>
                </a:cubicBezTo>
                <a:lnTo>
                  <a:pt x="5719596" y="636270"/>
                </a:lnTo>
                <a:lnTo>
                  <a:pt x="5883604" y="636270"/>
                </a:lnTo>
                <a:lnTo>
                  <a:pt x="5883604" y="625554"/>
                </a:lnTo>
                <a:cubicBezTo>
                  <a:pt x="5866540" y="626150"/>
                  <a:pt x="5854831" y="622776"/>
                  <a:pt x="5848481" y="615434"/>
                </a:cubicBezTo>
                <a:cubicBezTo>
                  <a:pt x="5844513" y="610672"/>
                  <a:pt x="5842528" y="598964"/>
                  <a:pt x="5842528" y="580311"/>
                </a:cubicBezTo>
                <a:lnTo>
                  <a:pt x="5842528" y="387132"/>
                </a:lnTo>
                <a:lnTo>
                  <a:pt x="5883604" y="387132"/>
                </a:lnTo>
                <a:lnTo>
                  <a:pt x="5883604" y="357962"/>
                </a:lnTo>
                <a:lnTo>
                  <a:pt x="5842528" y="357962"/>
                </a:lnTo>
                <a:lnTo>
                  <a:pt x="5842528" y="322540"/>
                </a:lnTo>
                <a:lnTo>
                  <a:pt x="5841933" y="270451"/>
                </a:lnTo>
                <a:cubicBezTo>
                  <a:pt x="5841933" y="259933"/>
                  <a:pt x="5843867" y="252294"/>
                  <a:pt x="5847737" y="247531"/>
                </a:cubicBezTo>
                <a:cubicBezTo>
                  <a:pt x="5851607" y="242769"/>
                  <a:pt x="5856419" y="240387"/>
                  <a:pt x="5862173" y="240387"/>
                </a:cubicBezTo>
                <a:cubicBezTo>
                  <a:pt x="5866737" y="240387"/>
                  <a:pt x="5870607" y="241876"/>
                  <a:pt x="5873782" y="244852"/>
                </a:cubicBezTo>
                <a:cubicBezTo>
                  <a:pt x="5876163" y="246837"/>
                  <a:pt x="5877354" y="249912"/>
                  <a:pt x="5877354" y="254080"/>
                </a:cubicBezTo>
                <a:cubicBezTo>
                  <a:pt x="5877354" y="257056"/>
                  <a:pt x="5876957" y="260231"/>
                  <a:pt x="5876163" y="263605"/>
                </a:cubicBezTo>
                <a:cubicBezTo>
                  <a:pt x="5874973" y="269161"/>
                  <a:pt x="5874378" y="272832"/>
                  <a:pt x="5874378" y="274618"/>
                </a:cubicBezTo>
                <a:cubicBezTo>
                  <a:pt x="5874378" y="281166"/>
                  <a:pt x="5877403" y="287119"/>
                  <a:pt x="5883456" y="292477"/>
                </a:cubicBezTo>
                <a:cubicBezTo>
                  <a:pt x="5889508" y="297835"/>
                  <a:pt x="5897694" y="300514"/>
                  <a:pt x="5908012" y="300514"/>
                </a:cubicBezTo>
                <a:cubicBezTo>
                  <a:pt x="5920117" y="300514"/>
                  <a:pt x="5929841" y="297240"/>
                  <a:pt x="5937183" y="290691"/>
                </a:cubicBezTo>
                <a:cubicBezTo>
                  <a:pt x="5944525" y="284143"/>
                  <a:pt x="5948196" y="276404"/>
                  <a:pt x="5948196" y="267474"/>
                </a:cubicBezTo>
                <a:cubicBezTo>
                  <a:pt x="5948196" y="256362"/>
                  <a:pt x="5942293" y="246241"/>
                  <a:pt x="5930486" y="237113"/>
                </a:cubicBezTo>
                <a:cubicBezTo>
                  <a:pt x="5918679" y="227985"/>
                  <a:pt x="5900571" y="223421"/>
                  <a:pt x="5876163" y="223421"/>
                </a:cubicBezTo>
                <a:close/>
                <a:moveTo>
                  <a:pt x="0" y="0"/>
                </a:moveTo>
                <a:lnTo>
                  <a:pt x="12192000" y="0"/>
                </a:lnTo>
                <a:lnTo>
                  <a:pt x="12192000" y="6858000"/>
                </a:lnTo>
                <a:lnTo>
                  <a:pt x="0" y="685800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42900" indent="-342900">
              <a:lnSpc>
                <a:spcPct val="150000"/>
              </a:lnSpc>
              <a:buFont typeface="+mj-lt"/>
              <a:buAutoNum type="arabicPeriod"/>
            </a:pPr>
            <a:endParaRPr lang="en-IN" sz="2800" dirty="0"/>
          </a:p>
        </p:txBody>
      </p:sp>
      <p:pic>
        <p:nvPicPr>
          <p:cNvPr id="25" name="Picture 24">
            <a:extLst>
              <a:ext uri="{FF2B5EF4-FFF2-40B4-BE49-F238E27FC236}">
                <a16:creationId xmlns:a16="http://schemas.microsoft.com/office/drawing/2014/main" id="{1F210D2B-3303-BDFA-AB8E-0877ED87DFC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77166" y="1314658"/>
            <a:ext cx="6859042" cy="5013960"/>
          </a:xfrm>
          <a:prstGeom prst="rect">
            <a:avLst/>
          </a:prstGeom>
        </p:spPr>
      </p:pic>
    </p:spTree>
    <p:extLst>
      <p:ext uri="{BB962C8B-B14F-4D97-AF65-F5344CB8AC3E}">
        <p14:creationId xmlns:p14="http://schemas.microsoft.com/office/powerpoint/2010/main" val="361397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7334568" y="0"/>
            <a:ext cx="3942426"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Introduction</a:t>
            </a:r>
            <a:endParaRPr lang="en-IN" sz="5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37A0EA4-46AC-83A8-DA38-69A16D0640E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4594" y="923330"/>
            <a:ext cx="6859042" cy="5013960"/>
          </a:xfrm>
          <a:prstGeom prst="rect">
            <a:avLst/>
          </a:prstGeom>
        </p:spPr>
      </p:pic>
      <p:sp>
        <p:nvSpPr>
          <p:cNvPr id="4" name="TextBox 3">
            <a:extLst>
              <a:ext uri="{FF2B5EF4-FFF2-40B4-BE49-F238E27FC236}">
                <a16:creationId xmlns:a16="http://schemas.microsoft.com/office/drawing/2014/main" id="{B327756E-AB83-C7DC-3174-9E4D2307FC4F}"/>
              </a:ext>
            </a:extLst>
          </p:cNvPr>
          <p:cNvSpPr txBox="1"/>
          <p:nvPr/>
        </p:nvSpPr>
        <p:spPr>
          <a:xfrm>
            <a:off x="6374448" y="1371600"/>
            <a:ext cx="5623560" cy="4401205"/>
          </a:xfrm>
          <a:prstGeom prst="rect">
            <a:avLst/>
          </a:prstGeom>
          <a:noFill/>
        </p:spPr>
        <p:txBody>
          <a:bodyPr wrap="square" rtlCol="0">
            <a:spAutoFit/>
          </a:bodyPr>
          <a:lstStyle/>
          <a:p>
            <a:r>
              <a:rPr lang="en-US" sz="2000" dirty="0">
                <a:latin typeface="Aptos" panose="020B0004020202020204" pitchFamily="34" charset="0"/>
              </a:rPr>
              <a:t>XYZ Company, founded a few years ago, has been grappling with an attrition rate of around 15% over the past couple of years. This turnover </a:t>
            </a:r>
          </a:p>
          <a:p>
            <a:r>
              <a:rPr lang="en-US" sz="2000" dirty="0">
                <a:latin typeface="Aptos" panose="020B0004020202020204" pitchFamily="34" charset="0"/>
              </a:rPr>
              <a:t>has impacted the company in several critical areas, including productivity, team morale, and overall operational costs.</a:t>
            </a:r>
          </a:p>
          <a:p>
            <a:endParaRPr lang="en-US" sz="2000" dirty="0">
              <a:latin typeface="Aptos" panose="020B0004020202020204" pitchFamily="34" charset="0"/>
            </a:endParaRPr>
          </a:p>
          <a:p>
            <a:r>
              <a:rPr lang="en-US" sz="2000" dirty="0">
                <a:latin typeface="Aptos" panose="020B0004020202020204" pitchFamily="34" charset="0"/>
              </a:rPr>
              <a:t>The aim is to create a comprehensive dashboard that identifies key patterns and trends, offering the company a clear understanding of factors contributing to attrition. With this, XYZ Company can implement targeted interventions to improve employee retention and enhance </a:t>
            </a:r>
            <a:r>
              <a:rPr lang="en-US" sz="2000">
                <a:latin typeface="Aptos" panose="020B0004020202020204" pitchFamily="34" charset="0"/>
              </a:rPr>
              <a:t>organizational stability.</a:t>
            </a:r>
            <a:endParaRPr lang="en-IN" sz="2000" dirty="0">
              <a:latin typeface="Aptos" panose="020B0004020202020204" pitchFamily="34" charset="0"/>
            </a:endParaRPr>
          </a:p>
        </p:txBody>
      </p:sp>
    </p:spTree>
    <p:extLst>
      <p:ext uri="{BB962C8B-B14F-4D97-AF65-F5344CB8AC3E}">
        <p14:creationId xmlns:p14="http://schemas.microsoft.com/office/powerpoint/2010/main" val="165631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4894229" y="0"/>
            <a:ext cx="2403543"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Process</a:t>
            </a:r>
            <a:endParaRPr lang="en-IN" sz="54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7ECC20A-FB4B-4C2C-3AFF-8F6DED02F245}"/>
              </a:ext>
            </a:extLst>
          </p:cNvPr>
          <p:cNvSpPr txBox="1"/>
          <p:nvPr/>
        </p:nvSpPr>
        <p:spPr>
          <a:xfrm>
            <a:off x="1257301" y="2491739"/>
            <a:ext cx="4391308" cy="1783081"/>
          </a:xfrm>
          <a:custGeom>
            <a:avLst/>
            <a:gdLst/>
            <a:ahLst/>
            <a:cxnLst/>
            <a:rect l="l" t="t" r="r" b="b"/>
            <a:pathLst>
              <a:path w="4391308" h="1783081">
                <a:moveTo>
                  <a:pt x="3838811" y="1082314"/>
                </a:moveTo>
                <a:lnTo>
                  <a:pt x="3864818" y="1083207"/>
                </a:lnTo>
                <a:cubicBezTo>
                  <a:pt x="3870846" y="1083356"/>
                  <a:pt x="3875627" y="1084602"/>
                  <a:pt x="3879162" y="1086946"/>
                </a:cubicBezTo>
                <a:cubicBezTo>
                  <a:pt x="3882696" y="1089290"/>
                  <a:pt x="3884464" y="1092620"/>
                  <a:pt x="3884464" y="1096936"/>
                </a:cubicBezTo>
                <a:cubicBezTo>
                  <a:pt x="3884464" y="1099466"/>
                  <a:pt x="3883961" y="1101885"/>
                  <a:pt x="3882957" y="1104192"/>
                </a:cubicBezTo>
                <a:cubicBezTo>
                  <a:pt x="3881952" y="1106498"/>
                  <a:pt x="3880296" y="1108545"/>
                  <a:pt x="3877990" y="1110331"/>
                </a:cubicBezTo>
                <a:cubicBezTo>
                  <a:pt x="3875683" y="1112117"/>
                  <a:pt x="3872650" y="1113549"/>
                  <a:pt x="3868892" y="1114628"/>
                </a:cubicBezTo>
                <a:cubicBezTo>
                  <a:pt x="3865135" y="1115707"/>
                  <a:pt x="3860465" y="1116247"/>
                  <a:pt x="3854884" y="1116247"/>
                </a:cubicBezTo>
                <a:cubicBezTo>
                  <a:pt x="3846103" y="1116247"/>
                  <a:pt x="3839257" y="1115000"/>
                  <a:pt x="3834346" y="1112507"/>
                </a:cubicBezTo>
                <a:cubicBezTo>
                  <a:pt x="3829434" y="1110014"/>
                  <a:pt x="3826979" y="1106350"/>
                  <a:pt x="3826979" y="1101513"/>
                </a:cubicBezTo>
                <a:cubicBezTo>
                  <a:pt x="3826979" y="1099950"/>
                  <a:pt x="3827146" y="1098424"/>
                  <a:pt x="3827481" y="1096936"/>
                </a:cubicBezTo>
                <a:cubicBezTo>
                  <a:pt x="3827816" y="1095448"/>
                  <a:pt x="3828430" y="1093941"/>
                  <a:pt x="3829323" y="1092415"/>
                </a:cubicBezTo>
                <a:cubicBezTo>
                  <a:pt x="3830216" y="1090890"/>
                  <a:pt x="3831425" y="1089290"/>
                  <a:pt x="3832950" y="1087616"/>
                </a:cubicBezTo>
                <a:cubicBezTo>
                  <a:pt x="3834476" y="1085941"/>
                  <a:pt x="3836429" y="1084174"/>
                  <a:pt x="3838811" y="1082314"/>
                </a:cubicBezTo>
                <a:close/>
                <a:moveTo>
                  <a:pt x="3442593" y="1041014"/>
                </a:moveTo>
                <a:lnTo>
                  <a:pt x="3458331" y="1041014"/>
                </a:lnTo>
                <a:lnTo>
                  <a:pt x="3458331" y="1062334"/>
                </a:lnTo>
                <a:cubicBezTo>
                  <a:pt x="3453792" y="1067394"/>
                  <a:pt x="3449458" y="1071152"/>
                  <a:pt x="3445328" y="1073607"/>
                </a:cubicBezTo>
                <a:cubicBezTo>
                  <a:pt x="3441198" y="1076063"/>
                  <a:pt x="3436714" y="1077291"/>
                  <a:pt x="3431877" y="1077291"/>
                </a:cubicBezTo>
                <a:cubicBezTo>
                  <a:pt x="3425924" y="1077291"/>
                  <a:pt x="3421292" y="1075747"/>
                  <a:pt x="3417980" y="1072659"/>
                </a:cubicBezTo>
                <a:cubicBezTo>
                  <a:pt x="3414669" y="1069570"/>
                  <a:pt x="3413013" y="1065422"/>
                  <a:pt x="3413013" y="1060213"/>
                </a:cubicBezTo>
                <a:cubicBezTo>
                  <a:pt x="3413013" y="1057162"/>
                  <a:pt x="3413590" y="1054464"/>
                  <a:pt x="3414743" y="1052120"/>
                </a:cubicBezTo>
                <a:cubicBezTo>
                  <a:pt x="3415897" y="1049776"/>
                  <a:pt x="3417701" y="1047767"/>
                  <a:pt x="3420157" y="1046093"/>
                </a:cubicBezTo>
                <a:cubicBezTo>
                  <a:pt x="3422613" y="1044418"/>
                  <a:pt x="3425701" y="1043153"/>
                  <a:pt x="3429422" y="1042298"/>
                </a:cubicBezTo>
                <a:cubicBezTo>
                  <a:pt x="3433142" y="1041442"/>
                  <a:pt x="3437533" y="1041014"/>
                  <a:pt x="3442593" y="1041014"/>
                </a:cubicBezTo>
                <a:close/>
                <a:moveTo>
                  <a:pt x="1192602" y="1040606"/>
                </a:moveTo>
                <a:cubicBezTo>
                  <a:pt x="1198534" y="1040606"/>
                  <a:pt x="1203490" y="1041667"/>
                  <a:pt x="1207469" y="1043788"/>
                </a:cubicBezTo>
                <a:cubicBezTo>
                  <a:pt x="1211449" y="1045908"/>
                  <a:pt x="1214602" y="1048792"/>
                  <a:pt x="1216930" y="1052438"/>
                </a:cubicBezTo>
                <a:cubicBezTo>
                  <a:pt x="1219258" y="1056085"/>
                  <a:pt x="1220929" y="1060326"/>
                  <a:pt x="1221943" y="1065163"/>
                </a:cubicBezTo>
                <a:cubicBezTo>
                  <a:pt x="1222957" y="1070000"/>
                  <a:pt x="1223463" y="1075135"/>
                  <a:pt x="1223463" y="1080567"/>
                </a:cubicBezTo>
                <a:cubicBezTo>
                  <a:pt x="1223463" y="1086371"/>
                  <a:pt x="1222863" y="1091692"/>
                  <a:pt x="1221661" y="1096529"/>
                </a:cubicBezTo>
                <a:cubicBezTo>
                  <a:pt x="1220459" y="1101365"/>
                  <a:pt x="1218582" y="1105533"/>
                  <a:pt x="1216029" y="1109030"/>
                </a:cubicBezTo>
                <a:cubicBezTo>
                  <a:pt x="1213477" y="1112528"/>
                  <a:pt x="1210211" y="1115244"/>
                  <a:pt x="1206231" y="1117178"/>
                </a:cubicBezTo>
                <a:cubicBezTo>
                  <a:pt x="1202252" y="1119113"/>
                  <a:pt x="1197559" y="1120081"/>
                  <a:pt x="1192152" y="1120081"/>
                </a:cubicBezTo>
                <a:cubicBezTo>
                  <a:pt x="1186220" y="1120081"/>
                  <a:pt x="1181264" y="1119020"/>
                  <a:pt x="1177285" y="1116899"/>
                </a:cubicBezTo>
                <a:cubicBezTo>
                  <a:pt x="1173305" y="1114779"/>
                  <a:pt x="1170133" y="1111914"/>
                  <a:pt x="1167768" y="1108305"/>
                </a:cubicBezTo>
                <a:cubicBezTo>
                  <a:pt x="1165403" y="1104695"/>
                  <a:pt x="1163714" y="1100472"/>
                  <a:pt x="1162700" y="1095636"/>
                </a:cubicBezTo>
                <a:cubicBezTo>
                  <a:pt x="1161686" y="1090799"/>
                  <a:pt x="1161179" y="1085627"/>
                  <a:pt x="1161179" y="1080120"/>
                </a:cubicBezTo>
                <a:cubicBezTo>
                  <a:pt x="1161179" y="1074390"/>
                  <a:pt x="1161798" y="1069107"/>
                  <a:pt x="1163037" y="1064270"/>
                </a:cubicBezTo>
                <a:cubicBezTo>
                  <a:pt x="1164276" y="1059433"/>
                  <a:pt x="1166172" y="1055247"/>
                  <a:pt x="1168725" y="1051713"/>
                </a:cubicBezTo>
                <a:cubicBezTo>
                  <a:pt x="1171277" y="1048178"/>
                  <a:pt x="1174525" y="1045443"/>
                  <a:pt x="1178467" y="1043509"/>
                </a:cubicBezTo>
                <a:cubicBezTo>
                  <a:pt x="1182409" y="1041574"/>
                  <a:pt x="1187121" y="1040606"/>
                  <a:pt x="1192602" y="1040606"/>
                </a:cubicBezTo>
                <a:close/>
                <a:moveTo>
                  <a:pt x="611577" y="1040606"/>
                </a:moveTo>
                <a:cubicBezTo>
                  <a:pt x="617509" y="1040606"/>
                  <a:pt x="622465" y="1041667"/>
                  <a:pt x="626445" y="1043788"/>
                </a:cubicBezTo>
                <a:cubicBezTo>
                  <a:pt x="630424" y="1045908"/>
                  <a:pt x="633578" y="1048792"/>
                  <a:pt x="635906" y="1052438"/>
                </a:cubicBezTo>
                <a:cubicBezTo>
                  <a:pt x="638233" y="1056085"/>
                  <a:pt x="639904" y="1060326"/>
                  <a:pt x="640918" y="1065163"/>
                </a:cubicBezTo>
                <a:cubicBezTo>
                  <a:pt x="641932" y="1070000"/>
                  <a:pt x="642439" y="1075135"/>
                  <a:pt x="642439" y="1080567"/>
                </a:cubicBezTo>
                <a:cubicBezTo>
                  <a:pt x="642439" y="1086371"/>
                  <a:pt x="641838" y="1091692"/>
                  <a:pt x="640636" y="1096529"/>
                </a:cubicBezTo>
                <a:cubicBezTo>
                  <a:pt x="639435" y="1101365"/>
                  <a:pt x="637557" y="1105533"/>
                  <a:pt x="635004" y="1109030"/>
                </a:cubicBezTo>
                <a:cubicBezTo>
                  <a:pt x="632452" y="1112528"/>
                  <a:pt x="629186" y="1115244"/>
                  <a:pt x="625206" y="1117178"/>
                </a:cubicBezTo>
                <a:cubicBezTo>
                  <a:pt x="621227" y="1119113"/>
                  <a:pt x="616534" y="1120081"/>
                  <a:pt x="611127" y="1120081"/>
                </a:cubicBezTo>
                <a:cubicBezTo>
                  <a:pt x="605195" y="1120081"/>
                  <a:pt x="600239" y="1119020"/>
                  <a:pt x="596260" y="1116899"/>
                </a:cubicBezTo>
                <a:cubicBezTo>
                  <a:pt x="592281" y="1114779"/>
                  <a:pt x="589108" y="1111914"/>
                  <a:pt x="586743" y="1108305"/>
                </a:cubicBezTo>
                <a:cubicBezTo>
                  <a:pt x="584378" y="1104695"/>
                  <a:pt x="582689" y="1100472"/>
                  <a:pt x="581675" y="1095636"/>
                </a:cubicBezTo>
                <a:cubicBezTo>
                  <a:pt x="580661" y="1090799"/>
                  <a:pt x="580154" y="1085627"/>
                  <a:pt x="580154" y="1080120"/>
                </a:cubicBezTo>
                <a:cubicBezTo>
                  <a:pt x="580154" y="1074390"/>
                  <a:pt x="580773" y="1069107"/>
                  <a:pt x="582013" y="1064270"/>
                </a:cubicBezTo>
                <a:cubicBezTo>
                  <a:pt x="583251" y="1059433"/>
                  <a:pt x="585147" y="1055247"/>
                  <a:pt x="587700" y="1051713"/>
                </a:cubicBezTo>
                <a:cubicBezTo>
                  <a:pt x="590253" y="1048178"/>
                  <a:pt x="593500" y="1045443"/>
                  <a:pt x="597442" y="1043509"/>
                </a:cubicBezTo>
                <a:cubicBezTo>
                  <a:pt x="601385" y="1041574"/>
                  <a:pt x="606096" y="1040606"/>
                  <a:pt x="611577" y="1040606"/>
                </a:cubicBezTo>
                <a:close/>
                <a:moveTo>
                  <a:pt x="846803" y="1039602"/>
                </a:moveTo>
                <a:cubicBezTo>
                  <a:pt x="855713" y="1039602"/>
                  <a:pt x="862433" y="1042355"/>
                  <a:pt x="866961" y="1047862"/>
                </a:cubicBezTo>
                <a:cubicBezTo>
                  <a:pt x="871490" y="1053368"/>
                  <a:pt x="873643" y="1060959"/>
                  <a:pt x="873420" y="1070632"/>
                </a:cubicBezTo>
                <a:lnTo>
                  <a:pt x="818614" y="1070632"/>
                </a:lnTo>
                <a:cubicBezTo>
                  <a:pt x="818764" y="1066540"/>
                  <a:pt x="819475" y="1062614"/>
                  <a:pt x="820748" y="1058856"/>
                </a:cubicBezTo>
                <a:cubicBezTo>
                  <a:pt x="822021" y="1055099"/>
                  <a:pt x="823817" y="1051806"/>
                  <a:pt x="826139" y="1048978"/>
                </a:cubicBezTo>
                <a:cubicBezTo>
                  <a:pt x="828460" y="1046150"/>
                  <a:pt x="831343" y="1043881"/>
                  <a:pt x="834787" y="1042169"/>
                </a:cubicBezTo>
                <a:cubicBezTo>
                  <a:pt x="838231" y="1040458"/>
                  <a:pt x="842236" y="1039602"/>
                  <a:pt x="846803" y="1039602"/>
                </a:cubicBezTo>
                <a:close/>
                <a:moveTo>
                  <a:pt x="1101127" y="1026765"/>
                </a:moveTo>
                <a:cubicBezTo>
                  <a:pt x="1099341" y="1026765"/>
                  <a:pt x="1097853" y="1026840"/>
                  <a:pt x="1096662" y="1026989"/>
                </a:cubicBezTo>
                <a:cubicBezTo>
                  <a:pt x="1095471" y="1027137"/>
                  <a:pt x="1094523" y="1027361"/>
                  <a:pt x="1093816" y="1027658"/>
                </a:cubicBezTo>
                <a:cubicBezTo>
                  <a:pt x="1093109" y="1027956"/>
                  <a:pt x="1092625" y="1028328"/>
                  <a:pt x="1092365" y="1028775"/>
                </a:cubicBezTo>
                <a:cubicBezTo>
                  <a:pt x="1092104" y="1029221"/>
                  <a:pt x="1091974" y="1029705"/>
                  <a:pt x="1091974" y="1030226"/>
                </a:cubicBezTo>
                <a:lnTo>
                  <a:pt x="1091974" y="1130685"/>
                </a:lnTo>
                <a:cubicBezTo>
                  <a:pt x="1091974" y="1131280"/>
                  <a:pt x="1092104" y="1131782"/>
                  <a:pt x="1092365" y="1132192"/>
                </a:cubicBezTo>
                <a:cubicBezTo>
                  <a:pt x="1092625" y="1132601"/>
                  <a:pt x="1093109" y="1132954"/>
                  <a:pt x="1093816" y="1133252"/>
                </a:cubicBezTo>
                <a:cubicBezTo>
                  <a:pt x="1094523" y="1133550"/>
                  <a:pt x="1095471" y="1133773"/>
                  <a:pt x="1096662" y="1133922"/>
                </a:cubicBezTo>
                <a:cubicBezTo>
                  <a:pt x="1097853" y="1134070"/>
                  <a:pt x="1099341" y="1134145"/>
                  <a:pt x="1101127" y="1134145"/>
                </a:cubicBezTo>
                <a:cubicBezTo>
                  <a:pt x="1102987" y="1134145"/>
                  <a:pt x="1104513" y="1134070"/>
                  <a:pt x="1105703" y="1133922"/>
                </a:cubicBezTo>
                <a:cubicBezTo>
                  <a:pt x="1106894" y="1133773"/>
                  <a:pt x="1107824" y="1133550"/>
                  <a:pt x="1108494" y="1133252"/>
                </a:cubicBezTo>
                <a:cubicBezTo>
                  <a:pt x="1109163" y="1132954"/>
                  <a:pt x="1109647" y="1132601"/>
                  <a:pt x="1109945" y="1132192"/>
                </a:cubicBezTo>
                <a:cubicBezTo>
                  <a:pt x="1110242" y="1131782"/>
                  <a:pt x="1110391" y="1131280"/>
                  <a:pt x="1110391" y="1130685"/>
                </a:cubicBezTo>
                <a:lnTo>
                  <a:pt x="1110391" y="1030226"/>
                </a:lnTo>
                <a:cubicBezTo>
                  <a:pt x="1110391" y="1029705"/>
                  <a:pt x="1110242" y="1029221"/>
                  <a:pt x="1109945" y="1028775"/>
                </a:cubicBezTo>
                <a:cubicBezTo>
                  <a:pt x="1109647" y="1028328"/>
                  <a:pt x="1109163" y="1027956"/>
                  <a:pt x="1108494" y="1027658"/>
                </a:cubicBezTo>
                <a:cubicBezTo>
                  <a:pt x="1107824" y="1027361"/>
                  <a:pt x="1106894" y="1027137"/>
                  <a:pt x="1105703" y="1026989"/>
                </a:cubicBezTo>
                <a:cubicBezTo>
                  <a:pt x="1104513" y="1026840"/>
                  <a:pt x="1102987" y="1026765"/>
                  <a:pt x="1101127" y="1026765"/>
                </a:cubicBezTo>
                <a:close/>
                <a:moveTo>
                  <a:pt x="960373" y="1025314"/>
                </a:moveTo>
                <a:cubicBezTo>
                  <a:pt x="953750" y="1025314"/>
                  <a:pt x="947592" y="1026412"/>
                  <a:pt x="941899" y="1028607"/>
                </a:cubicBezTo>
                <a:cubicBezTo>
                  <a:pt x="936207" y="1030802"/>
                  <a:pt x="931258" y="1034170"/>
                  <a:pt x="927054" y="1038709"/>
                </a:cubicBezTo>
                <a:cubicBezTo>
                  <a:pt x="922849" y="1043248"/>
                  <a:pt x="919538" y="1049071"/>
                  <a:pt x="917119" y="1056178"/>
                </a:cubicBezTo>
                <a:cubicBezTo>
                  <a:pt x="914701" y="1063284"/>
                  <a:pt x="913492" y="1071786"/>
                  <a:pt x="913492" y="1081683"/>
                </a:cubicBezTo>
                <a:cubicBezTo>
                  <a:pt x="913492" y="1090389"/>
                  <a:pt x="914478" y="1098073"/>
                  <a:pt x="916450" y="1104733"/>
                </a:cubicBezTo>
                <a:cubicBezTo>
                  <a:pt x="918422" y="1111393"/>
                  <a:pt x="921287" y="1117011"/>
                  <a:pt x="925045" y="1121587"/>
                </a:cubicBezTo>
                <a:cubicBezTo>
                  <a:pt x="928802" y="1126164"/>
                  <a:pt x="933472" y="1129643"/>
                  <a:pt x="939053" y="1132024"/>
                </a:cubicBezTo>
                <a:cubicBezTo>
                  <a:pt x="944634" y="1134405"/>
                  <a:pt x="951034" y="1135596"/>
                  <a:pt x="958252" y="1135596"/>
                </a:cubicBezTo>
                <a:cubicBezTo>
                  <a:pt x="961749" y="1135596"/>
                  <a:pt x="965135" y="1135261"/>
                  <a:pt x="968409" y="1134591"/>
                </a:cubicBezTo>
                <a:cubicBezTo>
                  <a:pt x="971684" y="1133922"/>
                  <a:pt x="974716" y="1133047"/>
                  <a:pt x="977506" y="1131968"/>
                </a:cubicBezTo>
                <a:cubicBezTo>
                  <a:pt x="980297" y="1130889"/>
                  <a:pt x="982808" y="1129661"/>
                  <a:pt x="985041" y="1128285"/>
                </a:cubicBezTo>
                <a:cubicBezTo>
                  <a:pt x="987273" y="1126908"/>
                  <a:pt x="988855" y="1125755"/>
                  <a:pt x="989785" y="1124824"/>
                </a:cubicBezTo>
                <a:cubicBezTo>
                  <a:pt x="990715" y="1123894"/>
                  <a:pt x="991310" y="1123187"/>
                  <a:pt x="991571" y="1122704"/>
                </a:cubicBezTo>
                <a:cubicBezTo>
                  <a:pt x="991831" y="1122220"/>
                  <a:pt x="992054" y="1121662"/>
                  <a:pt x="992240" y="1121029"/>
                </a:cubicBezTo>
                <a:cubicBezTo>
                  <a:pt x="992426" y="1120397"/>
                  <a:pt x="992557" y="1119616"/>
                  <a:pt x="992631" y="1118685"/>
                </a:cubicBezTo>
                <a:cubicBezTo>
                  <a:pt x="992705" y="1117755"/>
                  <a:pt x="992743" y="1116658"/>
                  <a:pt x="992743" y="1115393"/>
                </a:cubicBezTo>
                <a:cubicBezTo>
                  <a:pt x="992743" y="1113904"/>
                  <a:pt x="992687" y="1112621"/>
                  <a:pt x="992575" y="1111542"/>
                </a:cubicBezTo>
                <a:cubicBezTo>
                  <a:pt x="992464" y="1110463"/>
                  <a:pt x="992278" y="1109570"/>
                  <a:pt x="992017" y="1108863"/>
                </a:cubicBezTo>
                <a:cubicBezTo>
                  <a:pt x="991757" y="1108156"/>
                  <a:pt x="991440" y="1107653"/>
                  <a:pt x="991068" y="1107356"/>
                </a:cubicBezTo>
                <a:cubicBezTo>
                  <a:pt x="990696" y="1107058"/>
                  <a:pt x="990250" y="1106909"/>
                  <a:pt x="989729" y="1106909"/>
                </a:cubicBezTo>
                <a:cubicBezTo>
                  <a:pt x="988836" y="1106909"/>
                  <a:pt x="987590" y="1107560"/>
                  <a:pt x="985990" y="1108863"/>
                </a:cubicBezTo>
                <a:cubicBezTo>
                  <a:pt x="984390" y="1110165"/>
                  <a:pt x="982418" y="1111616"/>
                  <a:pt x="980074" y="1113216"/>
                </a:cubicBezTo>
                <a:cubicBezTo>
                  <a:pt x="977730" y="1114816"/>
                  <a:pt x="974958" y="1116285"/>
                  <a:pt x="971758" y="1117625"/>
                </a:cubicBezTo>
                <a:cubicBezTo>
                  <a:pt x="968558" y="1118964"/>
                  <a:pt x="964837" y="1119634"/>
                  <a:pt x="960596" y="1119634"/>
                </a:cubicBezTo>
                <a:cubicBezTo>
                  <a:pt x="956131" y="1119634"/>
                  <a:pt x="952168" y="1118834"/>
                  <a:pt x="948708" y="1117234"/>
                </a:cubicBezTo>
                <a:cubicBezTo>
                  <a:pt x="945248" y="1115634"/>
                  <a:pt x="942327" y="1113197"/>
                  <a:pt x="939946" y="1109923"/>
                </a:cubicBezTo>
                <a:cubicBezTo>
                  <a:pt x="937565" y="1106649"/>
                  <a:pt x="935760" y="1102575"/>
                  <a:pt x="934532" y="1097701"/>
                </a:cubicBezTo>
                <a:cubicBezTo>
                  <a:pt x="933304" y="1092826"/>
                  <a:pt x="932691" y="1087152"/>
                  <a:pt x="932691" y="1080678"/>
                </a:cubicBezTo>
                <a:cubicBezTo>
                  <a:pt x="932691" y="1067730"/>
                  <a:pt x="935053" y="1057852"/>
                  <a:pt x="939779" y="1051043"/>
                </a:cubicBezTo>
                <a:cubicBezTo>
                  <a:pt x="944504" y="1044234"/>
                  <a:pt x="951294" y="1040830"/>
                  <a:pt x="960149" y="1040830"/>
                </a:cubicBezTo>
                <a:cubicBezTo>
                  <a:pt x="964465" y="1040830"/>
                  <a:pt x="968205" y="1041444"/>
                  <a:pt x="971367" y="1042671"/>
                </a:cubicBezTo>
                <a:cubicBezTo>
                  <a:pt x="974530" y="1043899"/>
                  <a:pt x="977227" y="1045257"/>
                  <a:pt x="979460" y="1046746"/>
                </a:cubicBezTo>
                <a:cubicBezTo>
                  <a:pt x="981692" y="1048234"/>
                  <a:pt x="983534" y="1049592"/>
                  <a:pt x="984985" y="1050820"/>
                </a:cubicBezTo>
                <a:cubicBezTo>
                  <a:pt x="986436" y="1052048"/>
                  <a:pt x="987720" y="1052661"/>
                  <a:pt x="988836" y="1052661"/>
                </a:cubicBezTo>
                <a:cubicBezTo>
                  <a:pt x="989803" y="1052661"/>
                  <a:pt x="990622" y="1052085"/>
                  <a:pt x="991292" y="1050931"/>
                </a:cubicBezTo>
                <a:cubicBezTo>
                  <a:pt x="991961" y="1049778"/>
                  <a:pt x="992296" y="1047750"/>
                  <a:pt x="992296" y="1044848"/>
                </a:cubicBezTo>
                <a:cubicBezTo>
                  <a:pt x="992296" y="1043509"/>
                  <a:pt x="992259" y="1042392"/>
                  <a:pt x="992185" y="1041499"/>
                </a:cubicBezTo>
                <a:cubicBezTo>
                  <a:pt x="992110" y="1040606"/>
                  <a:pt x="991961" y="1039806"/>
                  <a:pt x="991738" y="1039099"/>
                </a:cubicBezTo>
                <a:cubicBezTo>
                  <a:pt x="991515" y="1038393"/>
                  <a:pt x="991236" y="1037779"/>
                  <a:pt x="990901" y="1037258"/>
                </a:cubicBezTo>
                <a:cubicBezTo>
                  <a:pt x="990566" y="1036737"/>
                  <a:pt x="989952" y="1036030"/>
                  <a:pt x="989059" y="1035137"/>
                </a:cubicBezTo>
                <a:cubicBezTo>
                  <a:pt x="988166" y="1034244"/>
                  <a:pt x="986734" y="1033165"/>
                  <a:pt x="984762" y="1031900"/>
                </a:cubicBezTo>
                <a:cubicBezTo>
                  <a:pt x="982790" y="1030635"/>
                  <a:pt x="980539" y="1029519"/>
                  <a:pt x="978009" y="1028551"/>
                </a:cubicBezTo>
                <a:cubicBezTo>
                  <a:pt x="975479" y="1027584"/>
                  <a:pt x="972707" y="1026803"/>
                  <a:pt x="969693" y="1026207"/>
                </a:cubicBezTo>
                <a:cubicBezTo>
                  <a:pt x="966679" y="1025612"/>
                  <a:pt x="963572" y="1025314"/>
                  <a:pt x="960373" y="1025314"/>
                </a:cubicBezTo>
                <a:close/>
                <a:moveTo>
                  <a:pt x="1313988" y="1025203"/>
                </a:moveTo>
                <a:cubicBezTo>
                  <a:pt x="1308258" y="1025203"/>
                  <a:pt x="1302584" y="1026672"/>
                  <a:pt x="1296966" y="1029612"/>
                </a:cubicBezTo>
                <a:cubicBezTo>
                  <a:pt x="1291348" y="1032551"/>
                  <a:pt x="1285711" y="1037183"/>
                  <a:pt x="1280055" y="1043509"/>
                </a:cubicBezTo>
                <a:lnTo>
                  <a:pt x="1280055" y="1030226"/>
                </a:lnTo>
                <a:cubicBezTo>
                  <a:pt x="1280055" y="1029630"/>
                  <a:pt x="1279925" y="1029128"/>
                  <a:pt x="1279665" y="1028719"/>
                </a:cubicBezTo>
                <a:cubicBezTo>
                  <a:pt x="1279404" y="1028309"/>
                  <a:pt x="1278976" y="1027937"/>
                  <a:pt x="1278381" y="1027603"/>
                </a:cubicBezTo>
                <a:cubicBezTo>
                  <a:pt x="1277786" y="1027268"/>
                  <a:pt x="1276949" y="1027044"/>
                  <a:pt x="1275870" y="1026933"/>
                </a:cubicBezTo>
                <a:cubicBezTo>
                  <a:pt x="1274791" y="1026821"/>
                  <a:pt x="1273433" y="1026765"/>
                  <a:pt x="1271795" y="1026765"/>
                </a:cubicBezTo>
                <a:cubicBezTo>
                  <a:pt x="1270084" y="1026765"/>
                  <a:pt x="1268707" y="1026821"/>
                  <a:pt x="1267665" y="1026933"/>
                </a:cubicBezTo>
                <a:cubicBezTo>
                  <a:pt x="1266624" y="1027044"/>
                  <a:pt x="1265768" y="1027268"/>
                  <a:pt x="1265098" y="1027603"/>
                </a:cubicBezTo>
                <a:cubicBezTo>
                  <a:pt x="1264428" y="1027937"/>
                  <a:pt x="1263982" y="1028309"/>
                  <a:pt x="1263759" y="1028719"/>
                </a:cubicBezTo>
                <a:cubicBezTo>
                  <a:pt x="1263535" y="1029128"/>
                  <a:pt x="1263424" y="1029630"/>
                  <a:pt x="1263424" y="1030226"/>
                </a:cubicBezTo>
                <a:lnTo>
                  <a:pt x="1263424" y="1130685"/>
                </a:lnTo>
                <a:cubicBezTo>
                  <a:pt x="1263424" y="1131280"/>
                  <a:pt x="1263554" y="1131782"/>
                  <a:pt x="1263815" y="1132192"/>
                </a:cubicBezTo>
                <a:cubicBezTo>
                  <a:pt x="1264075" y="1132601"/>
                  <a:pt x="1264559" y="1132954"/>
                  <a:pt x="1265266" y="1133252"/>
                </a:cubicBezTo>
                <a:cubicBezTo>
                  <a:pt x="1265973" y="1133550"/>
                  <a:pt x="1266921" y="1133773"/>
                  <a:pt x="1268112" y="1133922"/>
                </a:cubicBezTo>
                <a:cubicBezTo>
                  <a:pt x="1269303" y="1134070"/>
                  <a:pt x="1270791" y="1134145"/>
                  <a:pt x="1272577" y="1134145"/>
                </a:cubicBezTo>
                <a:cubicBezTo>
                  <a:pt x="1274437" y="1134145"/>
                  <a:pt x="1275963" y="1134070"/>
                  <a:pt x="1277153" y="1133922"/>
                </a:cubicBezTo>
                <a:cubicBezTo>
                  <a:pt x="1278344" y="1133773"/>
                  <a:pt x="1279274" y="1133550"/>
                  <a:pt x="1279944" y="1133252"/>
                </a:cubicBezTo>
                <a:cubicBezTo>
                  <a:pt x="1280613" y="1132954"/>
                  <a:pt x="1281097" y="1132601"/>
                  <a:pt x="1281395" y="1132192"/>
                </a:cubicBezTo>
                <a:cubicBezTo>
                  <a:pt x="1281692" y="1131782"/>
                  <a:pt x="1281841" y="1131280"/>
                  <a:pt x="1281841" y="1130685"/>
                </a:cubicBezTo>
                <a:lnTo>
                  <a:pt x="1281841" y="1060475"/>
                </a:lnTo>
                <a:cubicBezTo>
                  <a:pt x="1286901" y="1054150"/>
                  <a:pt x="1291738" y="1049350"/>
                  <a:pt x="1296352" y="1046076"/>
                </a:cubicBezTo>
                <a:cubicBezTo>
                  <a:pt x="1300966" y="1042802"/>
                  <a:pt x="1305579" y="1041164"/>
                  <a:pt x="1310193" y="1041164"/>
                </a:cubicBezTo>
                <a:cubicBezTo>
                  <a:pt x="1313765" y="1041164"/>
                  <a:pt x="1316909" y="1041834"/>
                  <a:pt x="1319625" y="1043174"/>
                </a:cubicBezTo>
                <a:cubicBezTo>
                  <a:pt x="1322341" y="1044513"/>
                  <a:pt x="1324555" y="1046448"/>
                  <a:pt x="1326267" y="1048978"/>
                </a:cubicBezTo>
                <a:cubicBezTo>
                  <a:pt x="1327978" y="1051508"/>
                  <a:pt x="1329280" y="1054522"/>
                  <a:pt x="1330173" y="1058019"/>
                </a:cubicBezTo>
                <a:cubicBezTo>
                  <a:pt x="1331066" y="1061517"/>
                  <a:pt x="1331513" y="1066130"/>
                  <a:pt x="1331513" y="1071860"/>
                </a:cubicBezTo>
                <a:lnTo>
                  <a:pt x="1331513" y="1130685"/>
                </a:lnTo>
                <a:cubicBezTo>
                  <a:pt x="1331513" y="1131280"/>
                  <a:pt x="1331662" y="1131782"/>
                  <a:pt x="1331959" y="1132192"/>
                </a:cubicBezTo>
                <a:cubicBezTo>
                  <a:pt x="1332257" y="1132601"/>
                  <a:pt x="1332741" y="1132954"/>
                  <a:pt x="1333410" y="1133252"/>
                </a:cubicBezTo>
                <a:cubicBezTo>
                  <a:pt x="1334080" y="1133550"/>
                  <a:pt x="1335010" y="1133773"/>
                  <a:pt x="1336201" y="1133922"/>
                </a:cubicBezTo>
                <a:cubicBezTo>
                  <a:pt x="1337391" y="1134070"/>
                  <a:pt x="1338917" y="1134145"/>
                  <a:pt x="1340777" y="1134145"/>
                </a:cubicBezTo>
                <a:cubicBezTo>
                  <a:pt x="1342563" y="1134145"/>
                  <a:pt x="1344051" y="1134070"/>
                  <a:pt x="1345242" y="1133922"/>
                </a:cubicBezTo>
                <a:cubicBezTo>
                  <a:pt x="1346433" y="1133773"/>
                  <a:pt x="1347363" y="1133550"/>
                  <a:pt x="1348033" y="1133252"/>
                </a:cubicBezTo>
                <a:cubicBezTo>
                  <a:pt x="1348702" y="1132954"/>
                  <a:pt x="1349186" y="1132601"/>
                  <a:pt x="1349484" y="1132192"/>
                </a:cubicBezTo>
                <a:cubicBezTo>
                  <a:pt x="1349781" y="1131782"/>
                  <a:pt x="1349930" y="1131280"/>
                  <a:pt x="1349930" y="1130685"/>
                </a:cubicBezTo>
                <a:lnTo>
                  <a:pt x="1349930" y="1069405"/>
                </a:lnTo>
                <a:cubicBezTo>
                  <a:pt x="1349930" y="1062261"/>
                  <a:pt x="1349316" y="1056140"/>
                  <a:pt x="1348088" y="1051043"/>
                </a:cubicBezTo>
                <a:cubicBezTo>
                  <a:pt x="1346861" y="1045946"/>
                  <a:pt x="1344833" y="1041499"/>
                  <a:pt x="1342005" y="1037704"/>
                </a:cubicBezTo>
                <a:cubicBezTo>
                  <a:pt x="1339177" y="1033909"/>
                  <a:pt x="1335475" y="1030877"/>
                  <a:pt x="1330899" y="1028607"/>
                </a:cubicBezTo>
                <a:cubicBezTo>
                  <a:pt x="1326322" y="1026337"/>
                  <a:pt x="1320685" y="1025203"/>
                  <a:pt x="1313988" y="1025203"/>
                </a:cubicBezTo>
                <a:close/>
                <a:moveTo>
                  <a:pt x="1193326" y="1025203"/>
                </a:moveTo>
                <a:cubicBezTo>
                  <a:pt x="1184768" y="1025203"/>
                  <a:pt x="1177290" y="1026579"/>
                  <a:pt x="1170890" y="1029333"/>
                </a:cubicBezTo>
                <a:cubicBezTo>
                  <a:pt x="1164490" y="1032086"/>
                  <a:pt x="1159151" y="1035956"/>
                  <a:pt x="1154872" y="1040941"/>
                </a:cubicBezTo>
                <a:cubicBezTo>
                  <a:pt x="1150594" y="1045927"/>
                  <a:pt x="1147394" y="1051862"/>
                  <a:pt x="1145273" y="1058745"/>
                </a:cubicBezTo>
                <a:cubicBezTo>
                  <a:pt x="1143152" y="1065628"/>
                  <a:pt x="1142092" y="1073163"/>
                  <a:pt x="1142092" y="1081348"/>
                </a:cubicBezTo>
                <a:cubicBezTo>
                  <a:pt x="1142092" y="1089831"/>
                  <a:pt x="1143096" y="1097422"/>
                  <a:pt x="1145105" y="1104119"/>
                </a:cubicBezTo>
                <a:cubicBezTo>
                  <a:pt x="1147115" y="1110816"/>
                  <a:pt x="1150166" y="1116509"/>
                  <a:pt x="1154258" y="1121197"/>
                </a:cubicBezTo>
                <a:cubicBezTo>
                  <a:pt x="1158351" y="1125885"/>
                  <a:pt x="1163467" y="1129457"/>
                  <a:pt x="1169606" y="1131912"/>
                </a:cubicBezTo>
                <a:cubicBezTo>
                  <a:pt x="1175745" y="1134368"/>
                  <a:pt x="1182945" y="1135596"/>
                  <a:pt x="1191205" y="1135596"/>
                </a:cubicBezTo>
                <a:cubicBezTo>
                  <a:pt x="1199688" y="1135596"/>
                  <a:pt x="1207148" y="1134201"/>
                  <a:pt x="1213585" y="1131410"/>
                </a:cubicBezTo>
                <a:cubicBezTo>
                  <a:pt x="1220022" y="1128620"/>
                  <a:pt x="1225380" y="1124731"/>
                  <a:pt x="1229658" y="1119746"/>
                </a:cubicBezTo>
                <a:cubicBezTo>
                  <a:pt x="1233937" y="1114760"/>
                  <a:pt x="1237156" y="1108825"/>
                  <a:pt x="1239314" y="1101942"/>
                </a:cubicBezTo>
                <a:cubicBezTo>
                  <a:pt x="1241472" y="1095059"/>
                  <a:pt x="1242551" y="1087524"/>
                  <a:pt x="1242551" y="1079339"/>
                </a:cubicBezTo>
                <a:cubicBezTo>
                  <a:pt x="1242551" y="1070930"/>
                  <a:pt x="1241528" y="1063377"/>
                  <a:pt x="1239481" y="1056680"/>
                </a:cubicBezTo>
                <a:cubicBezTo>
                  <a:pt x="1237435" y="1049983"/>
                  <a:pt x="1234365" y="1044290"/>
                  <a:pt x="1230272" y="1039602"/>
                </a:cubicBezTo>
                <a:cubicBezTo>
                  <a:pt x="1226180" y="1034914"/>
                  <a:pt x="1221064" y="1031342"/>
                  <a:pt x="1214924" y="1028886"/>
                </a:cubicBezTo>
                <a:cubicBezTo>
                  <a:pt x="1208785" y="1026431"/>
                  <a:pt x="1201586" y="1025203"/>
                  <a:pt x="1193326" y="1025203"/>
                </a:cubicBezTo>
                <a:close/>
                <a:moveTo>
                  <a:pt x="847747" y="1025203"/>
                </a:moveTo>
                <a:cubicBezTo>
                  <a:pt x="840380" y="1025203"/>
                  <a:pt x="833720" y="1026486"/>
                  <a:pt x="827767" y="1029054"/>
                </a:cubicBezTo>
                <a:cubicBezTo>
                  <a:pt x="821814" y="1031621"/>
                  <a:pt x="816735" y="1035304"/>
                  <a:pt x="812531" y="1040104"/>
                </a:cubicBezTo>
                <a:cubicBezTo>
                  <a:pt x="808326" y="1044904"/>
                  <a:pt x="805108" y="1050745"/>
                  <a:pt x="802875" y="1057629"/>
                </a:cubicBezTo>
                <a:cubicBezTo>
                  <a:pt x="800643" y="1064512"/>
                  <a:pt x="799527" y="1072270"/>
                  <a:pt x="799527" y="1080902"/>
                </a:cubicBezTo>
                <a:cubicBezTo>
                  <a:pt x="799527" y="1089980"/>
                  <a:pt x="800606" y="1097942"/>
                  <a:pt x="802764" y="1104789"/>
                </a:cubicBezTo>
                <a:cubicBezTo>
                  <a:pt x="804922" y="1111635"/>
                  <a:pt x="808122" y="1117327"/>
                  <a:pt x="812363" y="1121867"/>
                </a:cubicBezTo>
                <a:cubicBezTo>
                  <a:pt x="816605" y="1126406"/>
                  <a:pt x="821833" y="1129829"/>
                  <a:pt x="828046" y="1132136"/>
                </a:cubicBezTo>
                <a:cubicBezTo>
                  <a:pt x="834260" y="1134443"/>
                  <a:pt x="841496" y="1135596"/>
                  <a:pt x="849756" y="1135596"/>
                </a:cubicBezTo>
                <a:cubicBezTo>
                  <a:pt x="854519" y="1135596"/>
                  <a:pt x="859002" y="1135242"/>
                  <a:pt x="863206" y="1134536"/>
                </a:cubicBezTo>
                <a:cubicBezTo>
                  <a:pt x="867411" y="1133829"/>
                  <a:pt x="871113" y="1133029"/>
                  <a:pt x="874313" y="1132136"/>
                </a:cubicBezTo>
                <a:cubicBezTo>
                  <a:pt x="877513" y="1131243"/>
                  <a:pt x="880117" y="1130331"/>
                  <a:pt x="882126" y="1129401"/>
                </a:cubicBezTo>
                <a:cubicBezTo>
                  <a:pt x="884135" y="1128471"/>
                  <a:pt x="885345" y="1127801"/>
                  <a:pt x="885754" y="1127392"/>
                </a:cubicBezTo>
                <a:cubicBezTo>
                  <a:pt x="886163" y="1126983"/>
                  <a:pt x="886498" y="1126555"/>
                  <a:pt x="886759" y="1126108"/>
                </a:cubicBezTo>
                <a:cubicBezTo>
                  <a:pt x="887019" y="1125662"/>
                  <a:pt x="887205" y="1125159"/>
                  <a:pt x="887317" y="1124601"/>
                </a:cubicBezTo>
                <a:cubicBezTo>
                  <a:pt x="887428" y="1124043"/>
                  <a:pt x="887521" y="1123411"/>
                  <a:pt x="887596" y="1122704"/>
                </a:cubicBezTo>
                <a:cubicBezTo>
                  <a:pt x="887670" y="1121997"/>
                  <a:pt x="887707" y="1121160"/>
                  <a:pt x="887707" y="1120192"/>
                </a:cubicBezTo>
                <a:cubicBezTo>
                  <a:pt x="887707" y="1118853"/>
                  <a:pt x="887651" y="1117718"/>
                  <a:pt x="887539" y="1116788"/>
                </a:cubicBezTo>
                <a:cubicBezTo>
                  <a:pt x="887427" y="1115858"/>
                  <a:pt x="887258" y="1115132"/>
                  <a:pt x="887034" y="1114611"/>
                </a:cubicBezTo>
                <a:cubicBezTo>
                  <a:pt x="886810" y="1114090"/>
                  <a:pt x="886492" y="1113700"/>
                  <a:pt x="886081" y="1113439"/>
                </a:cubicBezTo>
                <a:cubicBezTo>
                  <a:pt x="885670" y="1113179"/>
                  <a:pt x="885203" y="1113048"/>
                  <a:pt x="884680" y="1113048"/>
                </a:cubicBezTo>
                <a:cubicBezTo>
                  <a:pt x="883782" y="1113048"/>
                  <a:pt x="882454" y="1113439"/>
                  <a:pt x="880697" y="1114220"/>
                </a:cubicBezTo>
                <a:cubicBezTo>
                  <a:pt x="878940" y="1115002"/>
                  <a:pt x="876696" y="1115876"/>
                  <a:pt x="873967" y="1116844"/>
                </a:cubicBezTo>
                <a:cubicBezTo>
                  <a:pt x="871237" y="1117811"/>
                  <a:pt x="868003" y="1118685"/>
                  <a:pt x="864264" y="1119467"/>
                </a:cubicBezTo>
                <a:cubicBezTo>
                  <a:pt x="860526" y="1120248"/>
                  <a:pt x="856263" y="1120639"/>
                  <a:pt x="851478" y="1120639"/>
                </a:cubicBezTo>
                <a:cubicBezTo>
                  <a:pt x="845421" y="1120639"/>
                  <a:pt x="840299" y="1119783"/>
                  <a:pt x="836112" y="1118071"/>
                </a:cubicBezTo>
                <a:cubicBezTo>
                  <a:pt x="831924" y="1116360"/>
                  <a:pt x="828522" y="1113904"/>
                  <a:pt x="825904" y="1110704"/>
                </a:cubicBezTo>
                <a:cubicBezTo>
                  <a:pt x="823287" y="1107505"/>
                  <a:pt x="821418" y="1103672"/>
                  <a:pt x="820296" y="1099207"/>
                </a:cubicBezTo>
                <a:cubicBezTo>
                  <a:pt x="819175" y="1094743"/>
                  <a:pt x="818614" y="1089720"/>
                  <a:pt x="818614" y="1084139"/>
                </a:cubicBezTo>
                <a:lnTo>
                  <a:pt x="884772" y="1084139"/>
                </a:lnTo>
                <a:cubicBezTo>
                  <a:pt x="886642" y="1084139"/>
                  <a:pt x="888305" y="1083525"/>
                  <a:pt x="889763" y="1082297"/>
                </a:cubicBezTo>
                <a:cubicBezTo>
                  <a:pt x="891220" y="1081069"/>
                  <a:pt x="891949" y="1079004"/>
                  <a:pt x="891949" y="1076102"/>
                </a:cubicBezTo>
                <a:lnTo>
                  <a:pt x="891949" y="1072753"/>
                </a:lnTo>
                <a:cubicBezTo>
                  <a:pt x="891949" y="1066205"/>
                  <a:pt x="891112" y="1060047"/>
                  <a:pt x="889437" y="1054280"/>
                </a:cubicBezTo>
                <a:cubicBezTo>
                  <a:pt x="887763" y="1048513"/>
                  <a:pt x="885140" y="1043490"/>
                  <a:pt x="881568" y="1039211"/>
                </a:cubicBezTo>
                <a:cubicBezTo>
                  <a:pt x="877996" y="1034932"/>
                  <a:pt x="873438" y="1031528"/>
                  <a:pt x="867895" y="1028998"/>
                </a:cubicBezTo>
                <a:cubicBezTo>
                  <a:pt x="862351" y="1026468"/>
                  <a:pt x="855635" y="1025203"/>
                  <a:pt x="847747" y="1025203"/>
                </a:cubicBezTo>
                <a:close/>
                <a:moveTo>
                  <a:pt x="612301" y="1025203"/>
                </a:moveTo>
                <a:cubicBezTo>
                  <a:pt x="603743" y="1025203"/>
                  <a:pt x="596265" y="1026579"/>
                  <a:pt x="589865" y="1029333"/>
                </a:cubicBezTo>
                <a:cubicBezTo>
                  <a:pt x="583466" y="1032086"/>
                  <a:pt x="578126" y="1035956"/>
                  <a:pt x="573848" y="1040941"/>
                </a:cubicBezTo>
                <a:cubicBezTo>
                  <a:pt x="569569" y="1045927"/>
                  <a:pt x="566369" y="1051862"/>
                  <a:pt x="564248" y="1058745"/>
                </a:cubicBezTo>
                <a:cubicBezTo>
                  <a:pt x="562127" y="1065628"/>
                  <a:pt x="561067" y="1073163"/>
                  <a:pt x="561067" y="1081348"/>
                </a:cubicBezTo>
                <a:cubicBezTo>
                  <a:pt x="561067" y="1089831"/>
                  <a:pt x="562071" y="1097422"/>
                  <a:pt x="564081" y="1104119"/>
                </a:cubicBezTo>
                <a:cubicBezTo>
                  <a:pt x="566090" y="1110816"/>
                  <a:pt x="569141" y="1116509"/>
                  <a:pt x="573234" y="1121197"/>
                </a:cubicBezTo>
                <a:cubicBezTo>
                  <a:pt x="577326" y="1125885"/>
                  <a:pt x="582442" y="1129457"/>
                  <a:pt x="588582" y="1131912"/>
                </a:cubicBezTo>
                <a:cubicBezTo>
                  <a:pt x="594721" y="1134368"/>
                  <a:pt x="601920" y="1135596"/>
                  <a:pt x="610180" y="1135596"/>
                </a:cubicBezTo>
                <a:cubicBezTo>
                  <a:pt x="618664" y="1135596"/>
                  <a:pt x="626123" y="1134201"/>
                  <a:pt x="632560" y="1131410"/>
                </a:cubicBezTo>
                <a:cubicBezTo>
                  <a:pt x="638997" y="1128620"/>
                  <a:pt x="644355" y="1124731"/>
                  <a:pt x="648634" y="1119746"/>
                </a:cubicBezTo>
                <a:cubicBezTo>
                  <a:pt x="652913" y="1114760"/>
                  <a:pt x="656131" y="1108825"/>
                  <a:pt x="658289" y="1101942"/>
                </a:cubicBezTo>
                <a:cubicBezTo>
                  <a:pt x="660447" y="1095059"/>
                  <a:pt x="661526" y="1087524"/>
                  <a:pt x="661526" y="1079339"/>
                </a:cubicBezTo>
                <a:cubicBezTo>
                  <a:pt x="661526" y="1070930"/>
                  <a:pt x="660503" y="1063377"/>
                  <a:pt x="658456" y="1056680"/>
                </a:cubicBezTo>
                <a:cubicBezTo>
                  <a:pt x="656410" y="1049983"/>
                  <a:pt x="653340" y="1044290"/>
                  <a:pt x="649248" y="1039602"/>
                </a:cubicBezTo>
                <a:cubicBezTo>
                  <a:pt x="645155" y="1034914"/>
                  <a:pt x="640039" y="1031342"/>
                  <a:pt x="633900" y="1028886"/>
                </a:cubicBezTo>
                <a:cubicBezTo>
                  <a:pt x="627761" y="1026431"/>
                  <a:pt x="620561" y="1025203"/>
                  <a:pt x="612301" y="1025203"/>
                </a:cubicBezTo>
                <a:close/>
                <a:moveTo>
                  <a:pt x="1029280" y="999865"/>
                </a:moveTo>
                <a:cubicBezTo>
                  <a:pt x="1027494" y="999865"/>
                  <a:pt x="1026006" y="999939"/>
                  <a:pt x="1024815" y="1000088"/>
                </a:cubicBezTo>
                <a:cubicBezTo>
                  <a:pt x="1023625" y="1000237"/>
                  <a:pt x="1022676" y="1000479"/>
                  <a:pt x="1021969" y="1000813"/>
                </a:cubicBezTo>
                <a:cubicBezTo>
                  <a:pt x="1021262" y="1001148"/>
                  <a:pt x="1020778" y="1001539"/>
                  <a:pt x="1020518" y="1001985"/>
                </a:cubicBezTo>
                <a:cubicBezTo>
                  <a:pt x="1020257" y="1002432"/>
                  <a:pt x="1020127" y="1002916"/>
                  <a:pt x="1020127" y="1003437"/>
                </a:cubicBezTo>
                <a:lnTo>
                  <a:pt x="1020127" y="1027323"/>
                </a:lnTo>
                <a:lnTo>
                  <a:pt x="1006174" y="1027323"/>
                </a:lnTo>
                <a:cubicBezTo>
                  <a:pt x="1005579" y="1027323"/>
                  <a:pt x="1005040" y="1027454"/>
                  <a:pt x="1004556" y="1027714"/>
                </a:cubicBezTo>
                <a:cubicBezTo>
                  <a:pt x="1004072" y="1027975"/>
                  <a:pt x="1003682" y="1028421"/>
                  <a:pt x="1003384" y="1029054"/>
                </a:cubicBezTo>
                <a:cubicBezTo>
                  <a:pt x="1003086" y="1029686"/>
                  <a:pt x="1002844" y="1030486"/>
                  <a:pt x="1002658" y="1031453"/>
                </a:cubicBezTo>
                <a:cubicBezTo>
                  <a:pt x="1002472" y="1032421"/>
                  <a:pt x="1002379" y="1033611"/>
                  <a:pt x="1002379" y="1035025"/>
                </a:cubicBezTo>
                <a:cubicBezTo>
                  <a:pt x="1002379" y="1037704"/>
                  <a:pt x="1002714" y="1039639"/>
                  <a:pt x="1003384" y="1040830"/>
                </a:cubicBezTo>
                <a:cubicBezTo>
                  <a:pt x="1004054" y="1042020"/>
                  <a:pt x="1004947" y="1042616"/>
                  <a:pt x="1006063" y="1042616"/>
                </a:cubicBezTo>
                <a:lnTo>
                  <a:pt x="1020127" y="1042616"/>
                </a:lnTo>
                <a:lnTo>
                  <a:pt x="1020127" y="1101328"/>
                </a:lnTo>
                <a:cubicBezTo>
                  <a:pt x="1020127" y="1107133"/>
                  <a:pt x="1020667" y="1112174"/>
                  <a:pt x="1021746" y="1116453"/>
                </a:cubicBezTo>
                <a:cubicBezTo>
                  <a:pt x="1022825" y="1120732"/>
                  <a:pt x="1024555" y="1124266"/>
                  <a:pt x="1026936" y="1127057"/>
                </a:cubicBezTo>
                <a:cubicBezTo>
                  <a:pt x="1029317" y="1129847"/>
                  <a:pt x="1032368" y="1131931"/>
                  <a:pt x="1036089" y="1133308"/>
                </a:cubicBezTo>
                <a:cubicBezTo>
                  <a:pt x="1039810" y="1134684"/>
                  <a:pt x="1044274" y="1135373"/>
                  <a:pt x="1049483" y="1135373"/>
                </a:cubicBezTo>
                <a:cubicBezTo>
                  <a:pt x="1051195" y="1135373"/>
                  <a:pt x="1052906" y="1135261"/>
                  <a:pt x="1054618" y="1135038"/>
                </a:cubicBezTo>
                <a:cubicBezTo>
                  <a:pt x="1056330" y="1134815"/>
                  <a:pt x="1057948" y="1134536"/>
                  <a:pt x="1059474" y="1134201"/>
                </a:cubicBezTo>
                <a:cubicBezTo>
                  <a:pt x="1060999" y="1133866"/>
                  <a:pt x="1062357" y="1133438"/>
                  <a:pt x="1063548" y="1132917"/>
                </a:cubicBezTo>
                <a:cubicBezTo>
                  <a:pt x="1064738" y="1132396"/>
                  <a:pt x="1065631" y="1131838"/>
                  <a:pt x="1066227" y="1131243"/>
                </a:cubicBezTo>
                <a:cubicBezTo>
                  <a:pt x="1066822" y="1130647"/>
                  <a:pt x="1067268" y="1129717"/>
                  <a:pt x="1067566" y="1128452"/>
                </a:cubicBezTo>
                <a:cubicBezTo>
                  <a:pt x="1067864" y="1127187"/>
                  <a:pt x="1068013" y="1125476"/>
                  <a:pt x="1068013" y="1123318"/>
                </a:cubicBezTo>
                <a:cubicBezTo>
                  <a:pt x="1068013" y="1121978"/>
                  <a:pt x="1067938" y="1120862"/>
                  <a:pt x="1067789" y="1119969"/>
                </a:cubicBezTo>
                <a:cubicBezTo>
                  <a:pt x="1067640" y="1119076"/>
                  <a:pt x="1067473" y="1118369"/>
                  <a:pt x="1067287" y="1117848"/>
                </a:cubicBezTo>
                <a:cubicBezTo>
                  <a:pt x="1067101" y="1117327"/>
                  <a:pt x="1066840" y="1116974"/>
                  <a:pt x="1066506" y="1116788"/>
                </a:cubicBezTo>
                <a:cubicBezTo>
                  <a:pt x="1066171" y="1116602"/>
                  <a:pt x="1065817" y="1116509"/>
                  <a:pt x="1065445" y="1116509"/>
                </a:cubicBezTo>
                <a:cubicBezTo>
                  <a:pt x="1064850" y="1116509"/>
                  <a:pt x="1064180" y="1116676"/>
                  <a:pt x="1063436" y="1117011"/>
                </a:cubicBezTo>
                <a:cubicBezTo>
                  <a:pt x="1062692" y="1117346"/>
                  <a:pt x="1061799" y="1117699"/>
                  <a:pt x="1060757" y="1118071"/>
                </a:cubicBezTo>
                <a:cubicBezTo>
                  <a:pt x="1059715" y="1118443"/>
                  <a:pt x="1058525" y="1118797"/>
                  <a:pt x="1057185" y="1119132"/>
                </a:cubicBezTo>
                <a:cubicBezTo>
                  <a:pt x="1055846" y="1119467"/>
                  <a:pt x="1054320" y="1119634"/>
                  <a:pt x="1052609" y="1119634"/>
                </a:cubicBezTo>
                <a:cubicBezTo>
                  <a:pt x="1047325" y="1119634"/>
                  <a:pt x="1043661" y="1117867"/>
                  <a:pt x="1041614" y="1114332"/>
                </a:cubicBezTo>
                <a:cubicBezTo>
                  <a:pt x="1039568" y="1110797"/>
                  <a:pt x="1038545" y="1105570"/>
                  <a:pt x="1038545" y="1098649"/>
                </a:cubicBezTo>
                <a:lnTo>
                  <a:pt x="1038545" y="1042616"/>
                </a:lnTo>
                <a:lnTo>
                  <a:pt x="1064329" y="1042616"/>
                </a:lnTo>
                <a:cubicBezTo>
                  <a:pt x="1065445" y="1042616"/>
                  <a:pt x="1066338" y="1042020"/>
                  <a:pt x="1067008" y="1040830"/>
                </a:cubicBezTo>
                <a:cubicBezTo>
                  <a:pt x="1067678" y="1039639"/>
                  <a:pt x="1068013" y="1037704"/>
                  <a:pt x="1068013" y="1035025"/>
                </a:cubicBezTo>
                <a:cubicBezTo>
                  <a:pt x="1068013" y="1033611"/>
                  <a:pt x="1067938" y="1032421"/>
                  <a:pt x="1067789" y="1031453"/>
                </a:cubicBezTo>
                <a:cubicBezTo>
                  <a:pt x="1067640" y="1030486"/>
                  <a:pt x="1067399" y="1029686"/>
                  <a:pt x="1067064" y="1029054"/>
                </a:cubicBezTo>
                <a:cubicBezTo>
                  <a:pt x="1066729" y="1028421"/>
                  <a:pt x="1066338" y="1027975"/>
                  <a:pt x="1065892" y="1027714"/>
                </a:cubicBezTo>
                <a:cubicBezTo>
                  <a:pt x="1065445" y="1027454"/>
                  <a:pt x="1064924" y="1027323"/>
                  <a:pt x="1064329" y="1027323"/>
                </a:cubicBezTo>
                <a:lnTo>
                  <a:pt x="1038545" y="1027323"/>
                </a:lnTo>
                <a:lnTo>
                  <a:pt x="1038545" y="1003437"/>
                </a:lnTo>
                <a:cubicBezTo>
                  <a:pt x="1038545" y="1002916"/>
                  <a:pt x="1038396" y="1002432"/>
                  <a:pt x="1038098" y="1001985"/>
                </a:cubicBezTo>
                <a:cubicBezTo>
                  <a:pt x="1037800" y="1001539"/>
                  <a:pt x="1037317" y="1001148"/>
                  <a:pt x="1036647" y="1000813"/>
                </a:cubicBezTo>
                <a:cubicBezTo>
                  <a:pt x="1035977" y="1000479"/>
                  <a:pt x="1035047" y="1000237"/>
                  <a:pt x="1033856" y="1000088"/>
                </a:cubicBezTo>
                <a:cubicBezTo>
                  <a:pt x="1032666" y="999939"/>
                  <a:pt x="1031140" y="999865"/>
                  <a:pt x="1029280" y="999865"/>
                </a:cubicBezTo>
                <a:close/>
                <a:moveTo>
                  <a:pt x="3327238" y="995696"/>
                </a:moveTo>
                <a:cubicBezTo>
                  <a:pt x="3336148" y="995696"/>
                  <a:pt x="3342867" y="998449"/>
                  <a:pt x="3347396" y="1003956"/>
                </a:cubicBezTo>
                <a:cubicBezTo>
                  <a:pt x="3351925" y="1009462"/>
                  <a:pt x="3354077" y="1017053"/>
                  <a:pt x="3353854" y="1026726"/>
                </a:cubicBezTo>
                <a:lnTo>
                  <a:pt x="3299048" y="1026726"/>
                </a:lnTo>
                <a:cubicBezTo>
                  <a:pt x="3299198" y="1022634"/>
                  <a:pt x="3299909" y="1018708"/>
                  <a:pt x="3301182" y="1014950"/>
                </a:cubicBezTo>
                <a:cubicBezTo>
                  <a:pt x="3302455" y="1011193"/>
                  <a:pt x="3304252" y="1007900"/>
                  <a:pt x="3306573" y="1005072"/>
                </a:cubicBezTo>
                <a:cubicBezTo>
                  <a:pt x="3308894" y="1002244"/>
                  <a:pt x="3311777" y="999975"/>
                  <a:pt x="3315221" y="998263"/>
                </a:cubicBezTo>
                <a:cubicBezTo>
                  <a:pt x="3318665" y="996552"/>
                  <a:pt x="3322671" y="995696"/>
                  <a:pt x="3327238" y="995696"/>
                </a:cubicBezTo>
                <a:close/>
                <a:moveTo>
                  <a:pt x="3853545" y="995584"/>
                </a:moveTo>
                <a:cubicBezTo>
                  <a:pt x="3860465" y="995584"/>
                  <a:pt x="3865804" y="997500"/>
                  <a:pt x="3869562" y="1001333"/>
                </a:cubicBezTo>
                <a:cubicBezTo>
                  <a:pt x="3873320" y="1005165"/>
                  <a:pt x="3875199" y="1010504"/>
                  <a:pt x="3875199" y="1017350"/>
                </a:cubicBezTo>
                <a:cubicBezTo>
                  <a:pt x="3875199" y="1020252"/>
                  <a:pt x="3874771" y="1023043"/>
                  <a:pt x="3873915" y="1025722"/>
                </a:cubicBezTo>
                <a:cubicBezTo>
                  <a:pt x="3873060" y="1028401"/>
                  <a:pt x="3871757" y="1030763"/>
                  <a:pt x="3870009" y="1032810"/>
                </a:cubicBezTo>
                <a:cubicBezTo>
                  <a:pt x="3868260" y="1034856"/>
                  <a:pt x="3866046" y="1036456"/>
                  <a:pt x="3863367" y="1037610"/>
                </a:cubicBezTo>
                <a:cubicBezTo>
                  <a:pt x="3860688" y="1038763"/>
                  <a:pt x="3857526" y="1039340"/>
                  <a:pt x="3853879" y="1039340"/>
                </a:cubicBezTo>
                <a:cubicBezTo>
                  <a:pt x="3847108" y="1039340"/>
                  <a:pt x="3841843" y="1037442"/>
                  <a:pt x="3838085" y="1033647"/>
                </a:cubicBezTo>
                <a:cubicBezTo>
                  <a:pt x="3834327" y="1029852"/>
                  <a:pt x="3832448" y="1024643"/>
                  <a:pt x="3832448" y="1018020"/>
                </a:cubicBezTo>
                <a:cubicBezTo>
                  <a:pt x="3832448" y="1015043"/>
                  <a:pt x="3832876" y="1012197"/>
                  <a:pt x="3833732" y="1009481"/>
                </a:cubicBezTo>
                <a:cubicBezTo>
                  <a:pt x="3834588" y="1006765"/>
                  <a:pt x="3835890" y="1004365"/>
                  <a:pt x="3837639" y="1002281"/>
                </a:cubicBezTo>
                <a:cubicBezTo>
                  <a:pt x="3839387" y="1000198"/>
                  <a:pt x="3841582" y="998561"/>
                  <a:pt x="3844224" y="997370"/>
                </a:cubicBezTo>
                <a:cubicBezTo>
                  <a:pt x="3846866" y="996179"/>
                  <a:pt x="3849973" y="995584"/>
                  <a:pt x="3853545" y="995584"/>
                </a:cubicBezTo>
                <a:close/>
                <a:moveTo>
                  <a:pt x="501536" y="987252"/>
                </a:moveTo>
                <a:cubicBezTo>
                  <a:pt x="492085" y="987252"/>
                  <a:pt x="483472" y="988963"/>
                  <a:pt x="475696" y="992386"/>
                </a:cubicBezTo>
                <a:cubicBezTo>
                  <a:pt x="467919" y="995809"/>
                  <a:pt x="461241" y="1000776"/>
                  <a:pt x="455659" y="1007287"/>
                </a:cubicBezTo>
                <a:cubicBezTo>
                  <a:pt x="450078" y="1013799"/>
                  <a:pt x="445744" y="1021742"/>
                  <a:pt x="442656" y="1031119"/>
                </a:cubicBezTo>
                <a:cubicBezTo>
                  <a:pt x="439567" y="1040495"/>
                  <a:pt x="438023" y="1051173"/>
                  <a:pt x="438023" y="1063154"/>
                </a:cubicBezTo>
                <a:cubicBezTo>
                  <a:pt x="438023" y="1074837"/>
                  <a:pt x="439456" y="1085162"/>
                  <a:pt x="442321" y="1094129"/>
                </a:cubicBezTo>
                <a:cubicBezTo>
                  <a:pt x="445186" y="1103096"/>
                  <a:pt x="449279" y="1110630"/>
                  <a:pt x="454599" y="1116732"/>
                </a:cubicBezTo>
                <a:cubicBezTo>
                  <a:pt x="459920" y="1122834"/>
                  <a:pt x="466356" y="1127448"/>
                  <a:pt x="473910" y="1130573"/>
                </a:cubicBezTo>
                <a:cubicBezTo>
                  <a:pt x="481462" y="1133698"/>
                  <a:pt x="489927" y="1135261"/>
                  <a:pt x="499303" y="1135261"/>
                </a:cubicBezTo>
                <a:cubicBezTo>
                  <a:pt x="504736" y="1135261"/>
                  <a:pt x="509740" y="1134759"/>
                  <a:pt x="514316" y="1133754"/>
                </a:cubicBezTo>
                <a:cubicBezTo>
                  <a:pt x="518893" y="1132750"/>
                  <a:pt x="522948" y="1131522"/>
                  <a:pt x="526483" y="1130071"/>
                </a:cubicBezTo>
                <a:cubicBezTo>
                  <a:pt x="530018" y="1128620"/>
                  <a:pt x="532976" y="1127131"/>
                  <a:pt x="535357" y="1125606"/>
                </a:cubicBezTo>
                <a:cubicBezTo>
                  <a:pt x="537738" y="1124080"/>
                  <a:pt x="539301" y="1122946"/>
                  <a:pt x="540045" y="1122201"/>
                </a:cubicBezTo>
                <a:cubicBezTo>
                  <a:pt x="540789" y="1121457"/>
                  <a:pt x="541310" y="1120825"/>
                  <a:pt x="541608" y="1120304"/>
                </a:cubicBezTo>
                <a:cubicBezTo>
                  <a:pt x="541905" y="1119783"/>
                  <a:pt x="542147" y="1119188"/>
                  <a:pt x="542333" y="1118518"/>
                </a:cubicBezTo>
                <a:cubicBezTo>
                  <a:pt x="542519" y="1117848"/>
                  <a:pt x="542649" y="1117067"/>
                  <a:pt x="542724" y="1116174"/>
                </a:cubicBezTo>
                <a:cubicBezTo>
                  <a:pt x="542798" y="1115281"/>
                  <a:pt x="542836" y="1114239"/>
                  <a:pt x="542836" y="1113048"/>
                </a:cubicBezTo>
                <a:cubicBezTo>
                  <a:pt x="542836" y="1111337"/>
                  <a:pt x="542779" y="1109923"/>
                  <a:pt x="542667" y="1108807"/>
                </a:cubicBezTo>
                <a:cubicBezTo>
                  <a:pt x="542555" y="1107691"/>
                  <a:pt x="542387" y="1106816"/>
                  <a:pt x="542162" y="1106184"/>
                </a:cubicBezTo>
                <a:cubicBezTo>
                  <a:pt x="541938" y="1105551"/>
                  <a:pt x="541639" y="1105123"/>
                  <a:pt x="541265" y="1104900"/>
                </a:cubicBezTo>
                <a:cubicBezTo>
                  <a:pt x="540891" y="1104677"/>
                  <a:pt x="540442" y="1104565"/>
                  <a:pt x="539918" y="1104565"/>
                </a:cubicBezTo>
                <a:cubicBezTo>
                  <a:pt x="538796" y="1104565"/>
                  <a:pt x="537262" y="1105272"/>
                  <a:pt x="535317" y="1106686"/>
                </a:cubicBezTo>
                <a:cubicBezTo>
                  <a:pt x="533371" y="1108100"/>
                  <a:pt x="530884" y="1109681"/>
                  <a:pt x="527855" y="1111430"/>
                </a:cubicBezTo>
                <a:cubicBezTo>
                  <a:pt x="524825" y="1113179"/>
                  <a:pt x="521160" y="1114760"/>
                  <a:pt x="516858" y="1116174"/>
                </a:cubicBezTo>
                <a:cubicBezTo>
                  <a:pt x="512557" y="1117588"/>
                  <a:pt x="507526" y="1118295"/>
                  <a:pt x="501766" y="1118295"/>
                </a:cubicBezTo>
                <a:cubicBezTo>
                  <a:pt x="494958" y="1118295"/>
                  <a:pt x="488861" y="1117085"/>
                  <a:pt x="483475" y="1114667"/>
                </a:cubicBezTo>
                <a:cubicBezTo>
                  <a:pt x="478088" y="1112249"/>
                  <a:pt x="473544" y="1108677"/>
                  <a:pt x="469841" y="1103951"/>
                </a:cubicBezTo>
                <a:cubicBezTo>
                  <a:pt x="466137" y="1099226"/>
                  <a:pt x="463294" y="1093347"/>
                  <a:pt x="461312" y="1086315"/>
                </a:cubicBezTo>
                <a:cubicBezTo>
                  <a:pt x="459329" y="1079283"/>
                  <a:pt x="458338" y="1071191"/>
                  <a:pt x="458338" y="1062038"/>
                </a:cubicBezTo>
                <a:cubicBezTo>
                  <a:pt x="458338" y="1052810"/>
                  <a:pt x="459367" y="1044606"/>
                  <a:pt x="461424" y="1037425"/>
                </a:cubicBezTo>
                <a:cubicBezTo>
                  <a:pt x="463482" y="1030244"/>
                  <a:pt x="466381" y="1024161"/>
                  <a:pt x="470121" y="1019175"/>
                </a:cubicBezTo>
                <a:cubicBezTo>
                  <a:pt x="473862" y="1014189"/>
                  <a:pt x="478369" y="1010413"/>
                  <a:pt x="483643" y="1007846"/>
                </a:cubicBezTo>
                <a:cubicBezTo>
                  <a:pt x="488917" y="1005278"/>
                  <a:pt x="494771" y="1003995"/>
                  <a:pt x="501206" y="1003995"/>
                </a:cubicBezTo>
                <a:cubicBezTo>
                  <a:pt x="507116" y="1003995"/>
                  <a:pt x="512184" y="1004720"/>
                  <a:pt x="516411" y="1006171"/>
                </a:cubicBezTo>
                <a:cubicBezTo>
                  <a:pt x="520637" y="1007622"/>
                  <a:pt x="524228" y="1009222"/>
                  <a:pt x="527183" y="1010971"/>
                </a:cubicBezTo>
                <a:cubicBezTo>
                  <a:pt x="530138" y="1012720"/>
                  <a:pt x="532551" y="1014320"/>
                  <a:pt x="534422" y="1015771"/>
                </a:cubicBezTo>
                <a:cubicBezTo>
                  <a:pt x="536293" y="1017222"/>
                  <a:pt x="537752" y="1017947"/>
                  <a:pt x="538798" y="1017947"/>
                </a:cubicBezTo>
                <a:cubicBezTo>
                  <a:pt x="539397" y="1017947"/>
                  <a:pt x="539902" y="1017780"/>
                  <a:pt x="540314" y="1017445"/>
                </a:cubicBezTo>
                <a:cubicBezTo>
                  <a:pt x="540725" y="1017110"/>
                  <a:pt x="541081" y="1016589"/>
                  <a:pt x="541380" y="1015882"/>
                </a:cubicBezTo>
                <a:cubicBezTo>
                  <a:pt x="541679" y="1015175"/>
                  <a:pt x="541904" y="1014301"/>
                  <a:pt x="542053" y="1013259"/>
                </a:cubicBezTo>
                <a:cubicBezTo>
                  <a:pt x="542203" y="1012217"/>
                  <a:pt x="542277" y="1010952"/>
                  <a:pt x="542277" y="1009464"/>
                </a:cubicBezTo>
                <a:cubicBezTo>
                  <a:pt x="542277" y="1008125"/>
                  <a:pt x="542222" y="1006971"/>
                  <a:pt x="542110" y="1006004"/>
                </a:cubicBezTo>
                <a:cubicBezTo>
                  <a:pt x="541998" y="1005036"/>
                  <a:pt x="541850" y="1004199"/>
                  <a:pt x="541664" y="1003492"/>
                </a:cubicBezTo>
                <a:cubicBezTo>
                  <a:pt x="541477" y="1002785"/>
                  <a:pt x="541235" y="1002172"/>
                  <a:pt x="540938" y="1001651"/>
                </a:cubicBezTo>
                <a:cubicBezTo>
                  <a:pt x="540640" y="1001130"/>
                  <a:pt x="539989" y="1000367"/>
                  <a:pt x="538984" y="999362"/>
                </a:cubicBezTo>
                <a:cubicBezTo>
                  <a:pt x="537980" y="998358"/>
                  <a:pt x="536175" y="997074"/>
                  <a:pt x="533571" y="995511"/>
                </a:cubicBezTo>
                <a:cubicBezTo>
                  <a:pt x="530966" y="993949"/>
                  <a:pt x="527990" y="992572"/>
                  <a:pt x="524641" y="991381"/>
                </a:cubicBezTo>
                <a:cubicBezTo>
                  <a:pt x="521293" y="990191"/>
                  <a:pt x="517646" y="989205"/>
                  <a:pt x="513702" y="988424"/>
                </a:cubicBezTo>
                <a:cubicBezTo>
                  <a:pt x="509758" y="987642"/>
                  <a:pt x="505703" y="987252"/>
                  <a:pt x="501536" y="987252"/>
                </a:cubicBezTo>
                <a:close/>
                <a:moveTo>
                  <a:pt x="1101238" y="985354"/>
                </a:moveTo>
                <a:cubicBezTo>
                  <a:pt x="1096848" y="985354"/>
                  <a:pt x="1093834" y="986135"/>
                  <a:pt x="1092197" y="987698"/>
                </a:cubicBezTo>
                <a:cubicBezTo>
                  <a:pt x="1090560" y="989261"/>
                  <a:pt x="1089741" y="992200"/>
                  <a:pt x="1089741" y="996516"/>
                </a:cubicBezTo>
                <a:cubicBezTo>
                  <a:pt x="1089741" y="1000758"/>
                  <a:pt x="1090541" y="1003641"/>
                  <a:pt x="1092141" y="1005167"/>
                </a:cubicBezTo>
                <a:cubicBezTo>
                  <a:pt x="1093741" y="1006692"/>
                  <a:pt x="1096699" y="1007455"/>
                  <a:pt x="1101015" y="1007455"/>
                </a:cubicBezTo>
                <a:cubicBezTo>
                  <a:pt x="1105406" y="1007455"/>
                  <a:pt x="1108419" y="1006674"/>
                  <a:pt x="1110056" y="1005111"/>
                </a:cubicBezTo>
                <a:cubicBezTo>
                  <a:pt x="1111694" y="1003548"/>
                  <a:pt x="1112512" y="1000609"/>
                  <a:pt x="1112512" y="996293"/>
                </a:cubicBezTo>
                <a:cubicBezTo>
                  <a:pt x="1112512" y="992051"/>
                  <a:pt x="1111712" y="989168"/>
                  <a:pt x="1110112" y="987642"/>
                </a:cubicBezTo>
                <a:cubicBezTo>
                  <a:pt x="1108512" y="986117"/>
                  <a:pt x="1105554" y="985354"/>
                  <a:pt x="1101238" y="985354"/>
                </a:cubicBezTo>
                <a:close/>
                <a:moveTo>
                  <a:pt x="3648236" y="982859"/>
                </a:moveTo>
                <a:cubicBezTo>
                  <a:pt x="3646450" y="982859"/>
                  <a:pt x="3644962" y="982934"/>
                  <a:pt x="3643771" y="983083"/>
                </a:cubicBezTo>
                <a:cubicBezTo>
                  <a:pt x="3642581" y="983231"/>
                  <a:pt x="3641632" y="983455"/>
                  <a:pt x="3640925" y="983752"/>
                </a:cubicBezTo>
                <a:cubicBezTo>
                  <a:pt x="3640218" y="984050"/>
                  <a:pt x="3639734" y="984422"/>
                  <a:pt x="3639474" y="984869"/>
                </a:cubicBezTo>
                <a:cubicBezTo>
                  <a:pt x="3639213" y="985315"/>
                  <a:pt x="3639083" y="985799"/>
                  <a:pt x="3639083" y="986320"/>
                </a:cubicBezTo>
                <a:lnTo>
                  <a:pt x="3639083" y="1086779"/>
                </a:lnTo>
                <a:cubicBezTo>
                  <a:pt x="3639083" y="1087374"/>
                  <a:pt x="3639213" y="1087876"/>
                  <a:pt x="3639474" y="1088286"/>
                </a:cubicBezTo>
                <a:cubicBezTo>
                  <a:pt x="3639734" y="1088695"/>
                  <a:pt x="3640218" y="1089048"/>
                  <a:pt x="3640925" y="1089346"/>
                </a:cubicBezTo>
                <a:cubicBezTo>
                  <a:pt x="3641632" y="1089644"/>
                  <a:pt x="3642581" y="1089867"/>
                  <a:pt x="3643771" y="1090016"/>
                </a:cubicBezTo>
                <a:cubicBezTo>
                  <a:pt x="3644962" y="1090164"/>
                  <a:pt x="3646450" y="1090239"/>
                  <a:pt x="3648236" y="1090239"/>
                </a:cubicBezTo>
                <a:cubicBezTo>
                  <a:pt x="3650096" y="1090239"/>
                  <a:pt x="3651622" y="1090164"/>
                  <a:pt x="3652813" y="1090016"/>
                </a:cubicBezTo>
                <a:cubicBezTo>
                  <a:pt x="3654003" y="1089867"/>
                  <a:pt x="3654933" y="1089644"/>
                  <a:pt x="3655603" y="1089346"/>
                </a:cubicBezTo>
                <a:cubicBezTo>
                  <a:pt x="3656273" y="1089048"/>
                  <a:pt x="3656757" y="1088695"/>
                  <a:pt x="3657054" y="1088286"/>
                </a:cubicBezTo>
                <a:cubicBezTo>
                  <a:pt x="3657352" y="1087876"/>
                  <a:pt x="3657501" y="1087374"/>
                  <a:pt x="3657501" y="1086779"/>
                </a:cubicBezTo>
                <a:lnTo>
                  <a:pt x="3657501" y="986320"/>
                </a:lnTo>
                <a:cubicBezTo>
                  <a:pt x="3657501" y="985799"/>
                  <a:pt x="3657352" y="985315"/>
                  <a:pt x="3657054" y="984869"/>
                </a:cubicBezTo>
                <a:cubicBezTo>
                  <a:pt x="3656757" y="984422"/>
                  <a:pt x="3656273" y="984050"/>
                  <a:pt x="3655603" y="983752"/>
                </a:cubicBezTo>
                <a:cubicBezTo>
                  <a:pt x="3654933" y="983455"/>
                  <a:pt x="3654003" y="983231"/>
                  <a:pt x="3652813" y="983083"/>
                </a:cubicBezTo>
                <a:cubicBezTo>
                  <a:pt x="3651622" y="982934"/>
                  <a:pt x="3650096" y="982859"/>
                  <a:pt x="3648236" y="982859"/>
                </a:cubicBezTo>
                <a:close/>
                <a:moveTo>
                  <a:pt x="3853879" y="981520"/>
                </a:moveTo>
                <a:cubicBezTo>
                  <a:pt x="3848224" y="981520"/>
                  <a:pt x="3842996" y="982357"/>
                  <a:pt x="3838197" y="984031"/>
                </a:cubicBezTo>
                <a:cubicBezTo>
                  <a:pt x="3833397" y="985706"/>
                  <a:pt x="3829286" y="988106"/>
                  <a:pt x="3825863" y="991231"/>
                </a:cubicBezTo>
                <a:cubicBezTo>
                  <a:pt x="3822439" y="994356"/>
                  <a:pt x="3819761" y="998189"/>
                  <a:pt x="3817826" y="1002728"/>
                </a:cubicBezTo>
                <a:cubicBezTo>
                  <a:pt x="3815891" y="1007267"/>
                  <a:pt x="3814924" y="1012402"/>
                  <a:pt x="3814924" y="1018132"/>
                </a:cubicBezTo>
                <a:cubicBezTo>
                  <a:pt x="3814924" y="1023043"/>
                  <a:pt x="3815593" y="1027229"/>
                  <a:pt x="3816933" y="1030689"/>
                </a:cubicBezTo>
                <a:cubicBezTo>
                  <a:pt x="3818272" y="1034149"/>
                  <a:pt x="3820095" y="1037256"/>
                  <a:pt x="3822402" y="1040009"/>
                </a:cubicBezTo>
                <a:cubicBezTo>
                  <a:pt x="3819649" y="1042837"/>
                  <a:pt x="3817342" y="1046037"/>
                  <a:pt x="3815482" y="1049609"/>
                </a:cubicBezTo>
                <a:cubicBezTo>
                  <a:pt x="3813621" y="1053181"/>
                  <a:pt x="3812691" y="1057236"/>
                  <a:pt x="3812691" y="1061775"/>
                </a:cubicBezTo>
                <a:cubicBezTo>
                  <a:pt x="3812691" y="1065050"/>
                  <a:pt x="3813566" y="1068101"/>
                  <a:pt x="3815314" y="1070928"/>
                </a:cubicBezTo>
                <a:cubicBezTo>
                  <a:pt x="3817063" y="1073756"/>
                  <a:pt x="3819761" y="1076100"/>
                  <a:pt x="3823407" y="1077961"/>
                </a:cubicBezTo>
                <a:cubicBezTo>
                  <a:pt x="3821026" y="1079821"/>
                  <a:pt x="3818923" y="1081700"/>
                  <a:pt x="3817100" y="1083597"/>
                </a:cubicBezTo>
                <a:cubicBezTo>
                  <a:pt x="3815277" y="1085495"/>
                  <a:pt x="3813752" y="1087486"/>
                  <a:pt x="3812524" y="1089569"/>
                </a:cubicBezTo>
                <a:cubicBezTo>
                  <a:pt x="3811296" y="1091653"/>
                  <a:pt x="3810384" y="1093848"/>
                  <a:pt x="3809789" y="1096155"/>
                </a:cubicBezTo>
                <a:cubicBezTo>
                  <a:pt x="3809194" y="1098462"/>
                  <a:pt x="3808896" y="1100843"/>
                  <a:pt x="3808896" y="1103299"/>
                </a:cubicBezTo>
                <a:cubicBezTo>
                  <a:pt x="3808896" y="1107168"/>
                  <a:pt x="3809715" y="1110759"/>
                  <a:pt x="3811352" y="1114070"/>
                </a:cubicBezTo>
                <a:cubicBezTo>
                  <a:pt x="3812989" y="1117381"/>
                  <a:pt x="3815631" y="1120228"/>
                  <a:pt x="3819277" y="1122609"/>
                </a:cubicBezTo>
                <a:cubicBezTo>
                  <a:pt x="3822923" y="1124990"/>
                  <a:pt x="3827593" y="1126869"/>
                  <a:pt x="3833285" y="1128246"/>
                </a:cubicBezTo>
                <a:cubicBezTo>
                  <a:pt x="3838978" y="1129623"/>
                  <a:pt x="3845880" y="1130311"/>
                  <a:pt x="3853991" y="1130311"/>
                </a:cubicBezTo>
                <a:cubicBezTo>
                  <a:pt x="3862400" y="1130311"/>
                  <a:pt x="3869692" y="1129399"/>
                  <a:pt x="3875869" y="1127576"/>
                </a:cubicBezTo>
                <a:cubicBezTo>
                  <a:pt x="3882045" y="1125753"/>
                  <a:pt x="3887124" y="1123260"/>
                  <a:pt x="3891105" y="1120098"/>
                </a:cubicBezTo>
                <a:cubicBezTo>
                  <a:pt x="3895086" y="1116935"/>
                  <a:pt x="3898044" y="1113270"/>
                  <a:pt x="3899979" y="1109103"/>
                </a:cubicBezTo>
                <a:cubicBezTo>
                  <a:pt x="3901914" y="1104936"/>
                  <a:pt x="3902881" y="1100545"/>
                  <a:pt x="3902881" y="1095932"/>
                </a:cubicBezTo>
                <a:cubicBezTo>
                  <a:pt x="3902881" y="1091541"/>
                  <a:pt x="3902025" y="1087690"/>
                  <a:pt x="3900314" y="1084379"/>
                </a:cubicBezTo>
                <a:cubicBezTo>
                  <a:pt x="3898602" y="1081067"/>
                  <a:pt x="3896221" y="1078277"/>
                  <a:pt x="3893170" y="1076007"/>
                </a:cubicBezTo>
                <a:cubicBezTo>
                  <a:pt x="3890119" y="1073738"/>
                  <a:pt x="3886510" y="1071989"/>
                  <a:pt x="3882343" y="1070761"/>
                </a:cubicBezTo>
                <a:cubicBezTo>
                  <a:pt x="3878176" y="1069533"/>
                  <a:pt x="3873599" y="1068845"/>
                  <a:pt x="3868613" y="1068696"/>
                </a:cubicBezTo>
                <a:lnTo>
                  <a:pt x="3842382" y="1067580"/>
                </a:lnTo>
                <a:cubicBezTo>
                  <a:pt x="3838364" y="1067431"/>
                  <a:pt x="3835146" y="1066501"/>
                  <a:pt x="3832727" y="1064789"/>
                </a:cubicBezTo>
                <a:cubicBezTo>
                  <a:pt x="3830309" y="1063078"/>
                  <a:pt x="3829100" y="1060920"/>
                  <a:pt x="3829100" y="1058315"/>
                </a:cubicBezTo>
                <a:cubicBezTo>
                  <a:pt x="3829100" y="1056083"/>
                  <a:pt x="3829527" y="1054111"/>
                  <a:pt x="3830383" y="1052399"/>
                </a:cubicBezTo>
                <a:cubicBezTo>
                  <a:pt x="3831239" y="1050688"/>
                  <a:pt x="3832337" y="1049162"/>
                  <a:pt x="3833676" y="1047823"/>
                </a:cubicBezTo>
                <a:cubicBezTo>
                  <a:pt x="3835685" y="1049460"/>
                  <a:pt x="3838532" y="1050818"/>
                  <a:pt x="3842215" y="1051897"/>
                </a:cubicBezTo>
                <a:cubicBezTo>
                  <a:pt x="3845899" y="1052976"/>
                  <a:pt x="3849787" y="1053516"/>
                  <a:pt x="3853879" y="1053516"/>
                </a:cubicBezTo>
                <a:cubicBezTo>
                  <a:pt x="3859684" y="1053516"/>
                  <a:pt x="3864967" y="1052697"/>
                  <a:pt x="3869730" y="1051060"/>
                </a:cubicBezTo>
                <a:cubicBezTo>
                  <a:pt x="3874492" y="1049423"/>
                  <a:pt x="3878603" y="1047060"/>
                  <a:pt x="3882064" y="1043972"/>
                </a:cubicBezTo>
                <a:cubicBezTo>
                  <a:pt x="3885524" y="1040884"/>
                  <a:pt x="3888184" y="1037107"/>
                  <a:pt x="3890045" y="1032642"/>
                </a:cubicBezTo>
                <a:cubicBezTo>
                  <a:pt x="3891905" y="1028178"/>
                  <a:pt x="3892835" y="1023043"/>
                  <a:pt x="3892835" y="1017239"/>
                </a:cubicBezTo>
                <a:cubicBezTo>
                  <a:pt x="3892835" y="1013741"/>
                  <a:pt x="3892314" y="1010374"/>
                  <a:pt x="3891272" y="1007137"/>
                </a:cubicBezTo>
                <a:cubicBezTo>
                  <a:pt x="3890231" y="1003900"/>
                  <a:pt x="3888408" y="1000942"/>
                  <a:pt x="3885803" y="998263"/>
                </a:cubicBezTo>
                <a:lnTo>
                  <a:pt x="3900202" y="998263"/>
                </a:lnTo>
                <a:cubicBezTo>
                  <a:pt x="3901318" y="998263"/>
                  <a:pt x="3902230" y="997686"/>
                  <a:pt x="3902937" y="996533"/>
                </a:cubicBezTo>
                <a:cubicBezTo>
                  <a:pt x="3903644" y="995380"/>
                  <a:pt x="3903997" y="993501"/>
                  <a:pt x="3903997" y="990896"/>
                </a:cubicBezTo>
                <a:cubicBezTo>
                  <a:pt x="3903997" y="988366"/>
                  <a:pt x="3903681" y="986487"/>
                  <a:pt x="3903048" y="985259"/>
                </a:cubicBezTo>
                <a:cubicBezTo>
                  <a:pt x="3902416" y="984031"/>
                  <a:pt x="3901467" y="983417"/>
                  <a:pt x="3900202" y="983417"/>
                </a:cubicBezTo>
                <a:lnTo>
                  <a:pt x="3869841" y="983417"/>
                </a:lnTo>
                <a:cubicBezTo>
                  <a:pt x="3867534" y="982822"/>
                  <a:pt x="3865060" y="982357"/>
                  <a:pt x="3862418" y="982022"/>
                </a:cubicBezTo>
                <a:cubicBezTo>
                  <a:pt x="3859777" y="981687"/>
                  <a:pt x="3856930" y="981520"/>
                  <a:pt x="3853879" y="981520"/>
                </a:cubicBezTo>
                <a:close/>
                <a:moveTo>
                  <a:pt x="3746798" y="981297"/>
                </a:moveTo>
                <a:cubicBezTo>
                  <a:pt x="3741068" y="981297"/>
                  <a:pt x="3735394" y="982766"/>
                  <a:pt x="3729775" y="985706"/>
                </a:cubicBezTo>
                <a:cubicBezTo>
                  <a:pt x="3724157" y="988645"/>
                  <a:pt x="3718520" y="993277"/>
                  <a:pt x="3712865" y="999603"/>
                </a:cubicBezTo>
                <a:lnTo>
                  <a:pt x="3712865" y="986320"/>
                </a:lnTo>
                <a:cubicBezTo>
                  <a:pt x="3712865" y="985724"/>
                  <a:pt x="3712735" y="985222"/>
                  <a:pt x="3712474" y="984813"/>
                </a:cubicBezTo>
                <a:cubicBezTo>
                  <a:pt x="3712214" y="984403"/>
                  <a:pt x="3711786" y="984031"/>
                  <a:pt x="3711190" y="983697"/>
                </a:cubicBezTo>
                <a:cubicBezTo>
                  <a:pt x="3710595" y="983362"/>
                  <a:pt x="3709758" y="983138"/>
                  <a:pt x="3708679" y="983027"/>
                </a:cubicBezTo>
                <a:cubicBezTo>
                  <a:pt x="3707600" y="982915"/>
                  <a:pt x="3706242" y="982859"/>
                  <a:pt x="3704605" y="982859"/>
                </a:cubicBezTo>
                <a:cubicBezTo>
                  <a:pt x="3702893" y="982859"/>
                  <a:pt x="3701517" y="982915"/>
                  <a:pt x="3700475" y="983027"/>
                </a:cubicBezTo>
                <a:cubicBezTo>
                  <a:pt x="3699433" y="983138"/>
                  <a:pt x="3698577" y="983362"/>
                  <a:pt x="3697908" y="983697"/>
                </a:cubicBezTo>
                <a:cubicBezTo>
                  <a:pt x="3697238" y="984031"/>
                  <a:pt x="3696791" y="984403"/>
                  <a:pt x="3696568" y="984813"/>
                </a:cubicBezTo>
                <a:cubicBezTo>
                  <a:pt x="3696345" y="985222"/>
                  <a:pt x="3696233" y="985724"/>
                  <a:pt x="3696233" y="986320"/>
                </a:cubicBezTo>
                <a:lnTo>
                  <a:pt x="3696233" y="1086779"/>
                </a:lnTo>
                <a:cubicBezTo>
                  <a:pt x="3696233" y="1087374"/>
                  <a:pt x="3696363" y="1087876"/>
                  <a:pt x="3696624" y="1088286"/>
                </a:cubicBezTo>
                <a:cubicBezTo>
                  <a:pt x="3696884" y="1088695"/>
                  <a:pt x="3697368" y="1089048"/>
                  <a:pt x="3698075" y="1089346"/>
                </a:cubicBezTo>
                <a:cubicBezTo>
                  <a:pt x="3698782" y="1089644"/>
                  <a:pt x="3699731" y="1089867"/>
                  <a:pt x="3700921" y="1090016"/>
                </a:cubicBezTo>
                <a:cubicBezTo>
                  <a:pt x="3702112" y="1090164"/>
                  <a:pt x="3703600" y="1090239"/>
                  <a:pt x="3705386" y="1090239"/>
                </a:cubicBezTo>
                <a:cubicBezTo>
                  <a:pt x="3707246" y="1090239"/>
                  <a:pt x="3708772" y="1090164"/>
                  <a:pt x="3709963" y="1090016"/>
                </a:cubicBezTo>
                <a:cubicBezTo>
                  <a:pt x="3711153" y="1089867"/>
                  <a:pt x="3712083" y="1089644"/>
                  <a:pt x="3712753" y="1089346"/>
                </a:cubicBezTo>
                <a:cubicBezTo>
                  <a:pt x="3713423" y="1089048"/>
                  <a:pt x="3713907" y="1088695"/>
                  <a:pt x="3714204" y="1088286"/>
                </a:cubicBezTo>
                <a:cubicBezTo>
                  <a:pt x="3714502" y="1087876"/>
                  <a:pt x="3714651" y="1087374"/>
                  <a:pt x="3714651" y="1086779"/>
                </a:cubicBezTo>
                <a:lnTo>
                  <a:pt x="3714651" y="1016569"/>
                </a:lnTo>
                <a:cubicBezTo>
                  <a:pt x="3719711" y="1010244"/>
                  <a:pt x="3724548" y="1005444"/>
                  <a:pt x="3729161" y="1002170"/>
                </a:cubicBezTo>
                <a:cubicBezTo>
                  <a:pt x="3733775" y="998896"/>
                  <a:pt x="3738389" y="997258"/>
                  <a:pt x="3743002" y="997258"/>
                </a:cubicBezTo>
                <a:cubicBezTo>
                  <a:pt x="3746574" y="997258"/>
                  <a:pt x="3749718" y="997928"/>
                  <a:pt x="3752434" y="999268"/>
                </a:cubicBezTo>
                <a:cubicBezTo>
                  <a:pt x="3755151" y="1000607"/>
                  <a:pt x="3757364" y="1002542"/>
                  <a:pt x="3759076" y="1005072"/>
                </a:cubicBezTo>
                <a:cubicBezTo>
                  <a:pt x="3760787" y="1007602"/>
                  <a:pt x="3762090" y="1010616"/>
                  <a:pt x="3762983" y="1014113"/>
                </a:cubicBezTo>
                <a:cubicBezTo>
                  <a:pt x="3763876" y="1017611"/>
                  <a:pt x="3764322" y="1022224"/>
                  <a:pt x="3764322" y="1027954"/>
                </a:cubicBezTo>
                <a:lnTo>
                  <a:pt x="3764322" y="1086779"/>
                </a:lnTo>
                <a:cubicBezTo>
                  <a:pt x="3764322" y="1087374"/>
                  <a:pt x="3764471" y="1087876"/>
                  <a:pt x="3764769" y="1088286"/>
                </a:cubicBezTo>
                <a:cubicBezTo>
                  <a:pt x="3765066" y="1088695"/>
                  <a:pt x="3765550" y="1089048"/>
                  <a:pt x="3766220" y="1089346"/>
                </a:cubicBezTo>
                <a:cubicBezTo>
                  <a:pt x="3766889" y="1089644"/>
                  <a:pt x="3767820" y="1089867"/>
                  <a:pt x="3769010" y="1090016"/>
                </a:cubicBezTo>
                <a:cubicBezTo>
                  <a:pt x="3770201" y="1090164"/>
                  <a:pt x="3771726" y="1090239"/>
                  <a:pt x="3773587" y="1090239"/>
                </a:cubicBezTo>
                <a:cubicBezTo>
                  <a:pt x="3775373" y="1090239"/>
                  <a:pt x="3776861" y="1090164"/>
                  <a:pt x="3778051" y="1090016"/>
                </a:cubicBezTo>
                <a:cubicBezTo>
                  <a:pt x="3779242" y="1089867"/>
                  <a:pt x="3780172" y="1089644"/>
                  <a:pt x="3780842" y="1089346"/>
                </a:cubicBezTo>
                <a:cubicBezTo>
                  <a:pt x="3781512" y="1089048"/>
                  <a:pt x="3781995" y="1088695"/>
                  <a:pt x="3782293" y="1088286"/>
                </a:cubicBezTo>
                <a:cubicBezTo>
                  <a:pt x="3782591" y="1087876"/>
                  <a:pt x="3782740" y="1087374"/>
                  <a:pt x="3782740" y="1086779"/>
                </a:cubicBezTo>
                <a:lnTo>
                  <a:pt x="3782740" y="1025499"/>
                </a:lnTo>
                <a:cubicBezTo>
                  <a:pt x="3782740" y="1018355"/>
                  <a:pt x="3782126" y="1012234"/>
                  <a:pt x="3780898" y="1007137"/>
                </a:cubicBezTo>
                <a:cubicBezTo>
                  <a:pt x="3779670" y="1002040"/>
                  <a:pt x="3777642" y="997593"/>
                  <a:pt x="3774814" y="993798"/>
                </a:cubicBezTo>
                <a:cubicBezTo>
                  <a:pt x="3771987" y="990003"/>
                  <a:pt x="3768285" y="986971"/>
                  <a:pt x="3763708" y="984701"/>
                </a:cubicBezTo>
                <a:cubicBezTo>
                  <a:pt x="3759132" y="982431"/>
                  <a:pt x="3753495" y="981297"/>
                  <a:pt x="3746798" y="981297"/>
                </a:cubicBezTo>
                <a:close/>
                <a:moveTo>
                  <a:pt x="3565823" y="981297"/>
                </a:moveTo>
                <a:cubicBezTo>
                  <a:pt x="3560093" y="981297"/>
                  <a:pt x="3554419" y="982766"/>
                  <a:pt x="3548800" y="985706"/>
                </a:cubicBezTo>
                <a:cubicBezTo>
                  <a:pt x="3543182" y="988645"/>
                  <a:pt x="3537545" y="993277"/>
                  <a:pt x="3531890" y="999603"/>
                </a:cubicBezTo>
                <a:lnTo>
                  <a:pt x="3531890" y="986320"/>
                </a:lnTo>
                <a:cubicBezTo>
                  <a:pt x="3531890" y="985724"/>
                  <a:pt x="3531760" y="985222"/>
                  <a:pt x="3531499" y="984813"/>
                </a:cubicBezTo>
                <a:cubicBezTo>
                  <a:pt x="3531239" y="984403"/>
                  <a:pt x="3530811" y="984031"/>
                  <a:pt x="3530215" y="983697"/>
                </a:cubicBezTo>
                <a:cubicBezTo>
                  <a:pt x="3529620" y="983362"/>
                  <a:pt x="3528783" y="983138"/>
                  <a:pt x="3527704" y="983027"/>
                </a:cubicBezTo>
                <a:cubicBezTo>
                  <a:pt x="3526625" y="982915"/>
                  <a:pt x="3525267" y="982859"/>
                  <a:pt x="3523630" y="982859"/>
                </a:cubicBezTo>
                <a:cubicBezTo>
                  <a:pt x="3521918" y="982859"/>
                  <a:pt x="3520542" y="982915"/>
                  <a:pt x="3519500" y="983027"/>
                </a:cubicBezTo>
                <a:cubicBezTo>
                  <a:pt x="3518458" y="983138"/>
                  <a:pt x="3517602" y="983362"/>
                  <a:pt x="3516933" y="983697"/>
                </a:cubicBezTo>
                <a:cubicBezTo>
                  <a:pt x="3516263" y="984031"/>
                  <a:pt x="3515816" y="984403"/>
                  <a:pt x="3515593" y="984813"/>
                </a:cubicBezTo>
                <a:cubicBezTo>
                  <a:pt x="3515370" y="985222"/>
                  <a:pt x="3515258" y="985724"/>
                  <a:pt x="3515258" y="986320"/>
                </a:cubicBezTo>
                <a:lnTo>
                  <a:pt x="3515258" y="1086779"/>
                </a:lnTo>
                <a:cubicBezTo>
                  <a:pt x="3515258" y="1087374"/>
                  <a:pt x="3515388" y="1087876"/>
                  <a:pt x="3515649" y="1088286"/>
                </a:cubicBezTo>
                <a:cubicBezTo>
                  <a:pt x="3515909" y="1088695"/>
                  <a:pt x="3516393" y="1089048"/>
                  <a:pt x="3517100" y="1089346"/>
                </a:cubicBezTo>
                <a:cubicBezTo>
                  <a:pt x="3517807" y="1089644"/>
                  <a:pt x="3518756" y="1089867"/>
                  <a:pt x="3519946" y="1090016"/>
                </a:cubicBezTo>
                <a:cubicBezTo>
                  <a:pt x="3521137" y="1090164"/>
                  <a:pt x="3522625" y="1090239"/>
                  <a:pt x="3524411" y="1090239"/>
                </a:cubicBezTo>
                <a:cubicBezTo>
                  <a:pt x="3526271" y="1090239"/>
                  <a:pt x="3527797" y="1090164"/>
                  <a:pt x="3528988" y="1090016"/>
                </a:cubicBezTo>
                <a:cubicBezTo>
                  <a:pt x="3530178" y="1089867"/>
                  <a:pt x="3531108" y="1089644"/>
                  <a:pt x="3531778" y="1089346"/>
                </a:cubicBezTo>
                <a:cubicBezTo>
                  <a:pt x="3532448" y="1089048"/>
                  <a:pt x="3532932" y="1088695"/>
                  <a:pt x="3533229" y="1088286"/>
                </a:cubicBezTo>
                <a:cubicBezTo>
                  <a:pt x="3533527" y="1087876"/>
                  <a:pt x="3533676" y="1087374"/>
                  <a:pt x="3533676" y="1086779"/>
                </a:cubicBezTo>
                <a:lnTo>
                  <a:pt x="3533676" y="1016569"/>
                </a:lnTo>
                <a:cubicBezTo>
                  <a:pt x="3538736" y="1010244"/>
                  <a:pt x="3543573" y="1005444"/>
                  <a:pt x="3548186" y="1002170"/>
                </a:cubicBezTo>
                <a:cubicBezTo>
                  <a:pt x="3552800" y="998896"/>
                  <a:pt x="3557414" y="997258"/>
                  <a:pt x="3562027" y="997258"/>
                </a:cubicBezTo>
                <a:cubicBezTo>
                  <a:pt x="3565599" y="997258"/>
                  <a:pt x="3568743" y="997928"/>
                  <a:pt x="3571459" y="999268"/>
                </a:cubicBezTo>
                <a:cubicBezTo>
                  <a:pt x="3574176" y="1000607"/>
                  <a:pt x="3576389" y="1002542"/>
                  <a:pt x="3578101" y="1005072"/>
                </a:cubicBezTo>
                <a:cubicBezTo>
                  <a:pt x="3579812" y="1007602"/>
                  <a:pt x="3581115" y="1010616"/>
                  <a:pt x="3582008" y="1014113"/>
                </a:cubicBezTo>
                <a:cubicBezTo>
                  <a:pt x="3582901" y="1017611"/>
                  <a:pt x="3583347" y="1022224"/>
                  <a:pt x="3583347" y="1027954"/>
                </a:cubicBezTo>
                <a:lnTo>
                  <a:pt x="3583347" y="1086779"/>
                </a:lnTo>
                <a:cubicBezTo>
                  <a:pt x="3583347" y="1087374"/>
                  <a:pt x="3583496" y="1087876"/>
                  <a:pt x="3583794" y="1088286"/>
                </a:cubicBezTo>
                <a:cubicBezTo>
                  <a:pt x="3584091" y="1088695"/>
                  <a:pt x="3584575" y="1089048"/>
                  <a:pt x="3585245" y="1089346"/>
                </a:cubicBezTo>
                <a:cubicBezTo>
                  <a:pt x="3585914" y="1089644"/>
                  <a:pt x="3586845" y="1089867"/>
                  <a:pt x="3588035" y="1090016"/>
                </a:cubicBezTo>
                <a:cubicBezTo>
                  <a:pt x="3589226" y="1090164"/>
                  <a:pt x="3590751" y="1090239"/>
                  <a:pt x="3592612" y="1090239"/>
                </a:cubicBezTo>
                <a:cubicBezTo>
                  <a:pt x="3594398" y="1090239"/>
                  <a:pt x="3595886" y="1090164"/>
                  <a:pt x="3597076" y="1090016"/>
                </a:cubicBezTo>
                <a:cubicBezTo>
                  <a:pt x="3598267" y="1089867"/>
                  <a:pt x="3599197" y="1089644"/>
                  <a:pt x="3599867" y="1089346"/>
                </a:cubicBezTo>
                <a:cubicBezTo>
                  <a:pt x="3600537" y="1089048"/>
                  <a:pt x="3601020" y="1088695"/>
                  <a:pt x="3601318" y="1088286"/>
                </a:cubicBezTo>
                <a:cubicBezTo>
                  <a:pt x="3601616" y="1087876"/>
                  <a:pt x="3601765" y="1087374"/>
                  <a:pt x="3601765" y="1086779"/>
                </a:cubicBezTo>
                <a:lnTo>
                  <a:pt x="3601765" y="1025499"/>
                </a:lnTo>
                <a:cubicBezTo>
                  <a:pt x="3601765" y="1018355"/>
                  <a:pt x="3601151" y="1012234"/>
                  <a:pt x="3599923" y="1007137"/>
                </a:cubicBezTo>
                <a:cubicBezTo>
                  <a:pt x="3598695" y="1002040"/>
                  <a:pt x="3596667" y="997593"/>
                  <a:pt x="3593839" y="993798"/>
                </a:cubicBezTo>
                <a:cubicBezTo>
                  <a:pt x="3591012" y="990003"/>
                  <a:pt x="3587310" y="986971"/>
                  <a:pt x="3582733" y="984701"/>
                </a:cubicBezTo>
                <a:cubicBezTo>
                  <a:pt x="3578157" y="982431"/>
                  <a:pt x="3572520" y="981297"/>
                  <a:pt x="3565823" y="981297"/>
                </a:cubicBezTo>
                <a:close/>
                <a:moveTo>
                  <a:pt x="3437012" y="981297"/>
                </a:moveTo>
                <a:cubicBezTo>
                  <a:pt x="3433142" y="981297"/>
                  <a:pt x="3429310" y="981650"/>
                  <a:pt x="3425515" y="982357"/>
                </a:cubicBezTo>
                <a:cubicBezTo>
                  <a:pt x="3421720" y="983064"/>
                  <a:pt x="3418222" y="983957"/>
                  <a:pt x="3415023" y="985036"/>
                </a:cubicBezTo>
                <a:cubicBezTo>
                  <a:pt x="3411823" y="986115"/>
                  <a:pt x="3408995" y="987306"/>
                  <a:pt x="3406539" y="988608"/>
                </a:cubicBezTo>
                <a:cubicBezTo>
                  <a:pt x="3404084" y="989910"/>
                  <a:pt x="3402354" y="991045"/>
                  <a:pt x="3401349" y="992012"/>
                </a:cubicBezTo>
                <a:cubicBezTo>
                  <a:pt x="3400344" y="992980"/>
                  <a:pt x="3399712" y="994003"/>
                  <a:pt x="3399451" y="995082"/>
                </a:cubicBezTo>
                <a:cubicBezTo>
                  <a:pt x="3399191" y="996161"/>
                  <a:pt x="3399061" y="997631"/>
                  <a:pt x="3399061" y="999491"/>
                </a:cubicBezTo>
                <a:cubicBezTo>
                  <a:pt x="3399061" y="1000607"/>
                  <a:pt x="3399135" y="1001630"/>
                  <a:pt x="3399284" y="1002560"/>
                </a:cubicBezTo>
                <a:cubicBezTo>
                  <a:pt x="3399433" y="1003491"/>
                  <a:pt x="3399675" y="1004253"/>
                  <a:pt x="3400009" y="1004849"/>
                </a:cubicBezTo>
                <a:cubicBezTo>
                  <a:pt x="3400344" y="1005444"/>
                  <a:pt x="3400735" y="1005891"/>
                  <a:pt x="3401181" y="1006188"/>
                </a:cubicBezTo>
                <a:cubicBezTo>
                  <a:pt x="3401628" y="1006486"/>
                  <a:pt x="3402149" y="1006635"/>
                  <a:pt x="3402744" y="1006635"/>
                </a:cubicBezTo>
                <a:cubicBezTo>
                  <a:pt x="3403637" y="1006635"/>
                  <a:pt x="3404995" y="1006095"/>
                  <a:pt x="3406818" y="1005016"/>
                </a:cubicBezTo>
                <a:cubicBezTo>
                  <a:pt x="3408642" y="1003937"/>
                  <a:pt x="3410911" y="1002747"/>
                  <a:pt x="3413627" y="1001444"/>
                </a:cubicBezTo>
                <a:cubicBezTo>
                  <a:pt x="3416343" y="1000142"/>
                  <a:pt x="3419506" y="998951"/>
                  <a:pt x="3423115" y="997872"/>
                </a:cubicBezTo>
                <a:cubicBezTo>
                  <a:pt x="3426724" y="996793"/>
                  <a:pt x="3430798" y="996254"/>
                  <a:pt x="3435338" y="996254"/>
                </a:cubicBezTo>
                <a:cubicBezTo>
                  <a:pt x="3439579" y="996254"/>
                  <a:pt x="3443151" y="996756"/>
                  <a:pt x="3446053" y="997761"/>
                </a:cubicBezTo>
                <a:cubicBezTo>
                  <a:pt x="3448955" y="998765"/>
                  <a:pt x="3451318" y="1000254"/>
                  <a:pt x="3453141" y="1002226"/>
                </a:cubicBezTo>
                <a:cubicBezTo>
                  <a:pt x="3454964" y="1004198"/>
                  <a:pt x="3456285" y="1006672"/>
                  <a:pt x="3457104" y="1009648"/>
                </a:cubicBezTo>
                <a:cubicBezTo>
                  <a:pt x="3457922" y="1012625"/>
                  <a:pt x="3458331" y="1016048"/>
                  <a:pt x="3458331" y="1019918"/>
                </a:cubicBezTo>
                <a:lnTo>
                  <a:pt x="3458331" y="1027731"/>
                </a:lnTo>
                <a:lnTo>
                  <a:pt x="3444490" y="1027731"/>
                </a:lnTo>
                <a:cubicBezTo>
                  <a:pt x="3436677" y="1027731"/>
                  <a:pt x="3429645" y="1028419"/>
                  <a:pt x="3423394" y="1029796"/>
                </a:cubicBezTo>
                <a:cubicBezTo>
                  <a:pt x="3417143" y="1031173"/>
                  <a:pt x="3411860" y="1033238"/>
                  <a:pt x="3407544" y="1035991"/>
                </a:cubicBezTo>
                <a:cubicBezTo>
                  <a:pt x="3403228" y="1038744"/>
                  <a:pt x="3399916" y="1042205"/>
                  <a:pt x="3397610" y="1046372"/>
                </a:cubicBezTo>
                <a:cubicBezTo>
                  <a:pt x="3395303" y="1050539"/>
                  <a:pt x="3394149" y="1055450"/>
                  <a:pt x="3394149" y="1061106"/>
                </a:cubicBezTo>
                <a:cubicBezTo>
                  <a:pt x="3394149" y="1065943"/>
                  <a:pt x="3394987" y="1070259"/>
                  <a:pt x="3396661" y="1074054"/>
                </a:cubicBezTo>
                <a:cubicBezTo>
                  <a:pt x="3398335" y="1077849"/>
                  <a:pt x="3400679" y="1081049"/>
                  <a:pt x="3403693" y="1083653"/>
                </a:cubicBezTo>
                <a:cubicBezTo>
                  <a:pt x="3406707" y="1086258"/>
                  <a:pt x="3410353" y="1088248"/>
                  <a:pt x="3414632" y="1089625"/>
                </a:cubicBezTo>
                <a:cubicBezTo>
                  <a:pt x="3418911" y="1091002"/>
                  <a:pt x="3423692" y="1091690"/>
                  <a:pt x="3428975" y="1091690"/>
                </a:cubicBezTo>
                <a:cubicBezTo>
                  <a:pt x="3435003" y="1091690"/>
                  <a:pt x="3440714" y="1090388"/>
                  <a:pt x="3446109" y="1087783"/>
                </a:cubicBezTo>
                <a:cubicBezTo>
                  <a:pt x="3451504" y="1085179"/>
                  <a:pt x="3456397" y="1081532"/>
                  <a:pt x="3460787" y="1076844"/>
                </a:cubicBezTo>
                <a:lnTo>
                  <a:pt x="3460787" y="1086890"/>
                </a:lnTo>
                <a:cubicBezTo>
                  <a:pt x="3460787" y="1087783"/>
                  <a:pt x="3461048" y="1088453"/>
                  <a:pt x="3461568" y="1088899"/>
                </a:cubicBezTo>
                <a:cubicBezTo>
                  <a:pt x="3462089" y="1089346"/>
                  <a:pt x="3462927" y="1089681"/>
                  <a:pt x="3464080" y="1089904"/>
                </a:cubicBezTo>
                <a:cubicBezTo>
                  <a:pt x="3465233" y="1090127"/>
                  <a:pt x="3466777" y="1090239"/>
                  <a:pt x="3468712" y="1090239"/>
                </a:cubicBezTo>
                <a:cubicBezTo>
                  <a:pt x="3470721" y="1090239"/>
                  <a:pt x="3472247" y="1090127"/>
                  <a:pt x="3473289" y="1089904"/>
                </a:cubicBezTo>
                <a:cubicBezTo>
                  <a:pt x="3474330" y="1089681"/>
                  <a:pt x="3475149" y="1089346"/>
                  <a:pt x="3475744" y="1088899"/>
                </a:cubicBezTo>
                <a:cubicBezTo>
                  <a:pt x="3476340" y="1088453"/>
                  <a:pt x="3476637" y="1087783"/>
                  <a:pt x="3476637" y="1086890"/>
                </a:cubicBezTo>
                <a:lnTo>
                  <a:pt x="3476637" y="1019136"/>
                </a:lnTo>
                <a:cubicBezTo>
                  <a:pt x="3476637" y="1012885"/>
                  <a:pt x="3475930" y="1007416"/>
                  <a:pt x="3474517" y="1002728"/>
                </a:cubicBezTo>
                <a:cubicBezTo>
                  <a:pt x="3473103" y="998040"/>
                  <a:pt x="3470833" y="994114"/>
                  <a:pt x="3467708" y="990952"/>
                </a:cubicBezTo>
                <a:cubicBezTo>
                  <a:pt x="3464582" y="987789"/>
                  <a:pt x="3460489" y="985389"/>
                  <a:pt x="3455429" y="983752"/>
                </a:cubicBezTo>
                <a:cubicBezTo>
                  <a:pt x="3450369" y="982115"/>
                  <a:pt x="3444230" y="981297"/>
                  <a:pt x="3437012" y="981297"/>
                </a:cubicBezTo>
                <a:close/>
                <a:moveTo>
                  <a:pt x="3328181" y="981297"/>
                </a:moveTo>
                <a:cubicBezTo>
                  <a:pt x="3320814" y="981297"/>
                  <a:pt x="3314154" y="982580"/>
                  <a:pt x="3308201" y="985148"/>
                </a:cubicBezTo>
                <a:cubicBezTo>
                  <a:pt x="3302248" y="987715"/>
                  <a:pt x="3297169" y="991398"/>
                  <a:pt x="3292965" y="996198"/>
                </a:cubicBezTo>
                <a:cubicBezTo>
                  <a:pt x="3288760" y="1000998"/>
                  <a:pt x="3285542" y="1006839"/>
                  <a:pt x="3283310" y="1013723"/>
                </a:cubicBezTo>
                <a:cubicBezTo>
                  <a:pt x="3281077" y="1020606"/>
                  <a:pt x="3279961" y="1028364"/>
                  <a:pt x="3279961" y="1036996"/>
                </a:cubicBezTo>
                <a:cubicBezTo>
                  <a:pt x="3279961" y="1046074"/>
                  <a:pt x="3281040" y="1054036"/>
                  <a:pt x="3283198" y="1060883"/>
                </a:cubicBezTo>
                <a:cubicBezTo>
                  <a:pt x="3285356" y="1067729"/>
                  <a:pt x="3288556" y="1073421"/>
                  <a:pt x="3292797" y="1077961"/>
                </a:cubicBezTo>
                <a:cubicBezTo>
                  <a:pt x="3297039" y="1082500"/>
                  <a:pt x="3302267" y="1085923"/>
                  <a:pt x="3308480" y="1088230"/>
                </a:cubicBezTo>
                <a:cubicBezTo>
                  <a:pt x="3314694" y="1090537"/>
                  <a:pt x="3321931" y="1091690"/>
                  <a:pt x="3330190" y="1091690"/>
                </a:cubicBezTo>
                <a:cubicBezTo>
                  <a:pt x="3334953" y="1091690"/>
                  <a:pt x="3339436" y="1091336"/>
                  <a:pt x="3343641" y="1090630"/>
                </a:cubicBezTo>
                <a:cubicBezTo>
                  <a:pt x="3347845" y="1089923"/>
                  <a:pt x="3351547" y="1089123"/>
                  <a:pt x="3354747" y="1088230"/>
                </a:cubicBezTo>
                <a:cubicBezTo>
                  <a:pt x="3357947" y="1087337"/>
                  <a:pt x="3360551" y="1086425"/>
                  <a:pt x="3362561" y="1085495"/>
                </a:cubicBezTo>
                <a:cubicBezTo>
                  <a:pt x="3364570" y="1084565"/>
                  <a:pt x="3365779" y="1083895"/>
                  <a:pt x="3366188" y="1083486"/>
                </a:cubicBezTo>
                <a:cubicBezTo>
                  <a:pt x="3366598" y="1083077"/>
                  <a:pt x="3366932" y="1082649"/>
                  <a:pt x="3367193" y="1082202"/>
                </a:cubicBezTo>
                <a:cubicBezTo>
                  <a:pt x="3367453" y="1081756"/>
                  <a:pt x="3367639" y="1081253"/>
                  <a:pt x="3367751" y="1080695"/>
                </a:cubicBezTo>
                <a:cubicBezTo>
                  <a:pt x="3367863" y="1080137"/>
                  <a:pt x="3367956" y="1079505"/>
                  <a:pt x="3368030" y="1078798"/>
                </a:cubicBezTo>
                <a:cubicBezTo>
                  <a:pt x="3368104" y="1078091"/>
                  <a:pt x="3368142" y="1077254"/>
                  <a:pt x="3368142" y="1076286"/>
                </a:cubicBezTo>
                <a:cubicBezTo>
                  <a:pt x="3368142" y="1074947"/>
                  <a:pt x="3368086" y="1073812"/>
                  <a:pt x="3367973" y="1072882"/>
                </a:cubicBezTo>
                <a:cubicBezTo>
                  <a:pt x="3367861" y="1071952"/>
                  <a:pt x="3367693" y="1071226"/>
                  <a:pt x="3367468" y="1070705"/>
                </a:cubicBezTo>
                <a:cubicBezTo>
                  <a:pt x="3367244" y="1070184"/>
                  <a:pt x="3366926" y="1069794"/>
                  <a:pt x="3366515" y="1069533"/>
                </a:cubicBezTo>
                <a:cubicBezTo>
                  <a:pt x="3366104" y="1069273"/>
                  <a:pt x="3365637" y="1069142"/>
                  <a:pt x="3365114" y="1069142"/>
                </a:cubicBezTo>
                <a:cubicBezTo>
                  <a:pt x="3364216" y="1069142"/>
                  <a:pt x="3362889" y="1069533"/>
                  <a:pt x="3361131" y="1070314"/>
                </a:cubicBezTo>
                <a:cubicBezTo>
                  <a:pt x="3359374" y="1071096"/>
                  <a:pt x="3357130" y="1071970"/>
                  <a:pt x="3354401" y="1072938"/>
                </a:cubicBezTo>
                <a:cubicBezTo>
                  <a:pt x="3351671" y="1073905"/>
                  <a:pt x="3348437" y="1074779"/>
                  <a:pt x="3344699" y="1075561"/>
                </a:cubicBezTo>
                <a:cubicBezTo>
                  <a:pt x="3340960" y="1076342"/>
                  <a:pt x="3336698" y="1076733"/>
                  <a:pt x="3331912" y="1076733"/>
                </a:cubicBezTo>
                <a:cubicBezTo>
                  <a:pt x="3325855" y="1076733"/>
                  <a:pt x="3320733" y="1075877"/>
                  <a:pt x="3316546" y="1074165"/>
                </a:cubicBezTo>
                <a:cubicBezTo>
                  <a:pt x="3312358" y="1072454"/>
                  <a:pt x="3308956" y="1069998"/>
                  <a:pt x="3306338" y="1066798"/>
                </a:cubicBezTo>
                <a:cubicBezTo>
                  <a:pt x="3303721" y="1063599"/>
                  <a:pt x="3301852" y="1059766"/>
                  <a:pt x="3300730" y="1055301"/>
                </a:cubicBezTo>
                <a:cubicBezTo>
                  <a:pt x="3299609" y="1050837"/>
                  <a:pt x="3299048" y="1045814"/>
                  <a:pt x="3299048" y="1040233"/>
                </a:cubicBezTo>
                <a:lnTo>
                  <a:pt x="3365206" y="1040233"/>
                </a:lnTo>
                <a:cubicBezTo>
                  <a:pt x="3367076" y="1040233"/>
                  <a:pt x="3368740" y="1039619"/>
                  <a:pt x="3370197" y="1038391"/>
                </a:cubicBezTo>
                <a:cubicBezTo>
                  <a:pt x="3371655" y="1037163"/>
                  <a:pt x="3372383" y="1035098"/>
                  <a:pt x="3372383" y="1032196"/>
                </a:cubicBezTo>
                <a:lnTo>
                  <a:pt x="3372383" y="1028847"/>
                </a:lnTo>
                <a:cubicBezTo>
                  <a:pt x="3372383" y="1022299"/>
                  <a:pt x="3371546" y="1016141"/>
                  <a:pt x="3369872" y="1010374"/>
                </a:cubicBezTo>
                <a:cubicBezTo>
                  <a:pt x="3368197" y="1004607"/>
                  <a:pt x="3365574" y="999584"/>
                  <a:pt x="3362003" y="995305"/>
                </a:cubicBezTo>
                <a:cubicBezTo>
                  <a:pt x="3358431" y="991026"/>
                  <a:pt x="3353873" y="987622"/>
                  <a:pt x="3348329" y="985092"/>
                </a:cubicBezTo>
                <a:cubicBezTo>
                  <a:pt x="3342785" y="982562"/>
                  <a:pt x="3336069" y="981297"/>
                  <a:pt x="3328181" y="981297"/>
                </a:cubicBezTo>
                <a:close/>
                <a:moveTo>
                  <a:pt x="758227" y="977987"/>
                </a:moveTo>
                <a:cubicBezTo>
                  <a:pt x="756441" y="977987"/>
                  <a:pt x="754953" y="978061"/>
                  <a:pt x="753762" y="978210"/>
                </a:cubicBezTo>
                <a:cubicBezTo>
                  <a:pt x="752571" y="978359"/>
                  <a:pt x="751623" y="978582"/>
                  <a:pt x="750916" y="978880"/>
                </a:cubicBezTo>
                <a:cubicBezTo>
                  <a:pt x="750209" y="979178"/>
                  <a:pt x="749725" y="979550"/>
                  <a:pt x="749465" y="979996"/>
                </a:cubicBezTo>
                <a:cubicBezTo>
                  <a:pt x="749204" y="980443"/>
                  <a:pt x="749074" y="980964"/>
                  <a:pt x="749074" y="981559"/>
                </a:cubicBezTo>
                <a:lnTo>
                  <a:pt x="749074" y="1130685"/>
                </a:lnTo>
                <a:cubicBezTo>
                  <a:pt x="749074" y="1131280"/>
                  <a:pt x="749204" y="1131782"/>
                  <a:pt x="749465" y="1132192"/>
                </a:cubicBezTo>
                <a:cubicBezTo>
                  <a:pt x="749725" y="1132601"/>
                  <a:pt x="750209" y="1132954"/>
                  <a:pt x="750916" y="1133252"/>
                </a:cubicBezTo>
                <a:cubicBezTo>
                  <a:pt x="751623" y="1133550"/>
                  <a:pt x="752571" y="1133773"/>
                  <a:pt x="753762" y="1133922"/>
                </a:cubicBezTo>
                <a:cubicBezTo>
                  <a:pt x="754953" y="1134070"/>
                  <a:pt x="756441" y="1134145"/>
                  <a:pt x="758227" y="1134145"/>
                </a:cubicBezTo>
                <a:cubicBezTo>
                  <a:pt x="760087" y="1134145"/>
                  <a:pt x="761613" y="1134070"/>
                  <a:pt x="762804" y="1133922"/>
                </a:cubicBezTo>
                <a:cubicBezTo>
                  <a:pt x="763994" y="1133773"/>
                  <a:pt x="764924" y="1133550"/>
                  <a:pt x="765594" y="1133252"/>
                </a:cubicBezTo>
                <a:cubicBezTo>
                  <a:pt x="766264" y="1132954"/>
                  <a:pt x="766747" y="1132601"/>
                  <a:pt x="767045" y="1132192"/>
                </a:cubicBezTo>
                <a:cubicBezTo>
                  <a:pt x="767343" y="1131782"/>
                  <a:pt x="767492" y="1131280"/>
                  <a:pt x="767492" y="1130685"/>
                </a:cubicBezTo>
                <a:lnTo>
                  <a:pt x="767492" y="981559"/>
                </a:lnTo>
                <a:cubicBezTo>
                  <a:pt x="767492" y="980964"/>
                  <a:pt x="767343" y="980443"/>
                  <a:pt x="767045" y="979996"/>
                </a:cubicBezTo>
                <a:cubicBezTo>
                  <a:pt x="766747" y="979550"/>
                  <a:pt x="766264" y="979178"/>
                  <a:pt x="765594" y="978880"/>
                </a:cubicBezTo>
                <a:cubicBezTo>
                  <a:pt x="764924" y="978582"/>
                  <a:pt x="763994" y="978359"/>
                  <a:pt x="762804" y="978210"/>
                </a:cubicBezTo>
                <a:cubicBezTo>
                  <a:pt x="761613" y="978061"/>
                  <a:pt x="760087" y="977987"/>
                  <a:pt x="758227" y="977987"/>
                </a:cubicBezTo>
                <a:close/>
                <a:moveTo>
                  <a:pt x="701077" y="977987"/>
                </a:moveTo>
                <a:cubicBezTo>
                  <a:pt x="699291" y="977987"/>
                  <a:pt x="697803" y="978061"/>
                  <a:pt x="696612" y="978210"/>
                </a:cubicBezTo>
                <a:cubicBezTo>
                  <a:pt x="695422" y="978359"/>
                  <a:pt x="694473" y="978582"/>
                  <a:pt x="693766" y="978880"/>
                </a:cubicBezTo>
                <a:cubicBezTo>
                  <a:pt x="693059" y="979178"/>
                  <a:pt x="692575" y="979550"/>
                  <a:pt x="692315" y="979996"/>
                </a:cubicBezTo>
                <a:cubicBezTo>
                  <a:pt x="692054" y="980443"/>
                  <a:pt x="691924" y="980964"/>
                  <a:pt x="691924" y="981559"/>
                </a:cubicBezTo>
                <a:lnTo>
                  <a:pt x="691924" y="1130685"/>
                </a:lnTo>
                <a:cubicBezTo>
                  <a:pt x="691924" y="1131280"/>
                  <a:pt x="692054" y="1131782"/>
                  <a:pt x="692315" y="1132192"/>
                </a:cubicBezTo>
                <a:cubicBezTo>
                  <a:pt x="692575" y="1132601"/>
                  <a:pt x="693059" y="1132954"/>
                  <a:pt x="693766" y="1133252"/>
                </a:cubicBezTo>
                <a:cubicBezTo>
                  <a:pt x="694473" y="1133550"/>
                  <a:pt x="695422" y="1133773"/>
                  <a:pt x="696612" y="1133922"/>
                </a:cubicBezTo>
                <a:cubicBezTo>
                  <a:pt x="697803" y="1134070"/>
                  <a:pt x="699291" y="1134145"/>
                  <a:pt x="701077" y="1134145"/>
                </a:cubicBezTo>
                <a:cubicBezTo>
                  <a:pt x="702937" y="1134145"/>
                  <a:pt x="704463" y="1134070"/>
                  <a:pt x="705654" y="1133922"/>
                </a:cubicBezTo>
                <a:cubicBezTo>
                  <a:pt x="706844" y="1133773"/>
                  <a:pt x="707774" y="1133550"/>
                  <a:pt x="708444" y="1133252"/>
                </a:cubicBezTo>
                <a:cubicBezTo>
                  <a:pt x="709114" y="1132954"/>
                  <a:pt x="709597" y="1132601"/>
                  <a:pt x="709895" y="1132192"/>
                </a:cubicBezTo>
                <a:cubicBezTo>
                  <a:pt x="710193" y="1131782"/>
                  <a:pt x="710342" y="1131280"/>
                  <a:pt x="710342" y="1130685"/>
                </a:cubicBezTo>
                <a:lnTo>
                  <a:pt x="710342" y="981559"/>
                </a:lnTo>
                <a:cubicBezTo>
                  <a:pt x="710342" y="980964"/>
                  <a:pt x="710193" y="980443"/>
                  <a:pt x="709895" y="979996"/>
                </a:cubicBezTo>
                <a:cubicBezTo>
                  <a:pt x="709597" y="979550"/>
                  <a:pt x="709114" y="979178"/>
                  <a:pt x="708444" y="978880"/>
                </a:cubicBezTo>
                <a:cubicBezTo>
                  <a:pt x="707774" y="978582"/>
                  <a:pt x="706844" y="978359"/>
                  <a:pt x="705654" y="978210"/>
                </a:cubicBezTo>
                <a:cubicBezTo>
                  <a:pt x="704463" y="978061"/>
                  <a:pt x="702937" y="977987"/>
                  <a:pt x="701077" y="977987"/>
                </a:cubicBezTo>
                <a:close/>
                <a:moveTo>
                  <a:pt x="3162945" y="943346"/>
                </a:moveTo>
                <a:cubicBezTo>
                  <a:pt x="3153494" y="943346"/>
                  <a:pt x="3144881" y="945057"/>
                  <a:pt x="3137105" y="948480"/>
                </a:cubicBezTo>
                <a:cubicBezTo>
                  <a:pt x="3129328" y="951903"/>
                  <a:pt x="3122650" y="956870"/>
                  <a:pt x="3117069" y="963381"/>
                </a:cubicBezTo>
                <a:cubicBezTo>
                  <a:pt x="3111488" y="969893"/>
                  <a:pt x="3107153" y="977836"/>
                  <a:pt x="3104065" y="987213"/>
                </a:cubicBezTo>
                <a:cubicBezTo>
                  <a:pt x="3100977" y="996589"/>
                  <a:pt x="3099432" y="1007267"/>
                  <a:pt x="3099432" y="1019248"/>
                </a:cubicBezTo>
                <a:cubicBezTo>
                  <a:pt x="3099432" y="1030931"/>
                  <a:pt x="3100865" y="1041256"/>
                  <a:pt x="3103730" y="1050223"/>
                </a:cubicBezTo>
                <a:cubicBezTo>
                  <a:pt x="3106595" y="1059190"/>
                  <a:pt x="3110688" y="1066724"/>
                  <a:pt x="3116008" y="1072826"/>
                </a:cubicBezTo>
                <a:cubicBezTo>
                  <a:pt x="3121329" y="1078928"/>
                  <a:pt x="3127766" y="1083542"/>
                  <a:pt x="3135319" y="1086667"/>
                </a:cubicBezTo>
                <a:cubicBezTo>
                  <a:pt x="3142872" y="1089792"/>
                  <a:pt x="3151336" y="1091355"/>
                  <a:pt x="3160712" y="1091355"/>
                </a:cubicBezTo>
                <a:cubicBezTo>
                  <a:pt x="3166145" y="1091355"/>
                  <a:pt x="3171149" y="1090853"/>
                  <a:pt x="3175726" y="1089848"/>
                </a:cubicBezTo>
                <a:cubicBezTo>
                  <a:pt x="3180302" y="1088844"/>
                  <a:pt x="3184358" y="1087616"/>
                  <a:pt x="3187892" y="1086165"/>
                </a:cubicBezTo>
                <a:cubicBezTo>
                  <a:pt x="3191427" y="1084714"/>
                  <a:pt x="3194385" y="1083225"/>
                  <a:pt x="3196766" y="1081700"/>
                </a:cubicBezTo>
                <a:cubicBezTo>
                  <a:pt x="3199147" y="1080174"/>
                  <a:pt x="3200710" y="1079040"/>
                  <a:pt x="3201454" y="1078295"/>
                </a:cubicBezTo>
                <a:cubicBezTo>
                  <a:pt x="3202198" y="1077551"/>
                  <a:pt x="3202719" y="1076919"/>
                  <a:pt x="3203017" y="1076398"/>
                </a:cubicBezTo>
                <a:cubicBezTo>
                  <a:pt x="3203315" y="1075877"/>
                  <a:pt x="3203556" y="1075282"/>
                  <a:pt x="3203742" y="1074612"/>
                </a:cubicBezTo>
                <a:cubicBezTo>
                  <a:pt x="3203928" y="1073942"/>
                  <a:pt x="3204059" y="1073161"/>
                  <a:pt x="3204133" y="1072268"/>
                </a:cubicBezTo>
                <a:cubicBezTo>
                  <a:pt x="3204207" y="1071375"/>
                  <a:pt x="3204245" y="1070333"/>
                  <a:pt x="3204245" y="1069142"/>
                </a:cubicBezTo>
                <a:cubicBezTo>
                  <a:pt x="3204245" y="1067431"/>
                  <a:pt x="3204189" y="1066017"/>
                  <a:pt x="3204076" y="1064901"/>
                </a:cubicBezTo>
                <a:cubicBezTo>
                  <a:pt x="3203964" y="1063785"/>
                  <a:pt x="3203796" y="1062910"/>
                  <a:pt x="3203571" y="1062278"/>
                </a:cubicBezTo>
                <a:cubicBezTo>
                  <a:pt x="3203347" y="1061645"/>
                  <a:pt x="3203048" y="1061217"/>
                  <a:pt x="3202674" y="1060994"/>
                </a:cubicBezTo>
                <a:cubicBezTo>
                  <a:pt x="3202300" y="1060771"/>
                  <a:pt x="3201851" y="1060659"/>
                  <a:pt x="3201327" y="1060659"/>
                </a:cubicBezTo>
                <a:cubicBezTo>
                  <a:pt x="3200205" y="1060659"/>
                  <a:pt x="3198671" y="1061366"/>
                  <a:pt x="3196726" y="1062780"/>
                </a:cubicBezTo>
                <a:cubicBezTo>
                  <a:pt x="3194781" y="1064194"/>
                  <a:pt x="3192293" y="1065775"/>
                  <a:pt x="3189264" y="1067524"/>
                </a:cubicBezTo>
                <a:cubicBezTo>
                  <a:pt x="3186234" y="1069273"/>
                  <a:pt x="3182569" y="1070854"/>
                  <a:pt x="3178268" y="1072268"/>
                </a:cubicBezTo>
                <a:cubicBezTo>
                  <a:pt x="3173966" y="1073682"/>
                  <a:pt x="3168935" y="1074389"/>
                  <a:pt x="3163175" y="1074389"/>
                </a:cubicBezTo>
                <a:cubicBezTo>
                  <a:pt x="3156367" y="1074389"/>
                  <a:pt x="3150270" y="1073179"/>
                  <a:pt x="3144884" y="1070761"/>
                </a:cubicBezTo>
                <a:cubicBezTo>
                  <a:pt x="3139498" y="1068343"/>
                  <a:pt x="3134953" y="1064771"/>
                  <a:pt x="3131250" y="1060045"/>
                </a:cubicBezTo>
                <a:cubicBezTo>
                  <a:pt x="3127546" y="1055320"/>
                  <a:pt x="3124704" y="1049441"/>
                  <a:pt x="3122721" y="1042409"/>
                </a:cubicBezTo>
                <a:cubicBezTo>
                  <a:pt x="3120739" y="1035377"/>
                  <a:pt x="3119748" y="1027285"/>
                  <a:pt x="3119748" y="1018132"/>
                </a:cubicBezTo>
                <a:cubicBezTo>
                  <a:pt x="3119748" y="1008904"/>
                  <a:pt x="3120776" y="1000700"/>
                  <a:pt x="3122834" y="993519"/>
                </a:cubicBezTo>
                <a:cubicBezTo>
                  <a:pt x="3124891" y="986338"/>
                  <a:pt x="3127790" y="980255"/>
                  <a:pt x="3131531" y="975269"/>
                </a:cubicBezTo>
                <a:cubicBezTo>
                  <a:pt x="3135271" y="970283"/>
                  <a:pt x="3139778" y="966507"/>
                  <a:pt x="3145052" y="963940"/>
                </a:cubicBezTo>
                <a:cubicBezTo>
                  <a:pt x="3150326" y="961372"/>
                  <a:pt x="3156181" y="960089"/>
                  <a:pt x="3162615" y="960089"/>
                </a:cubicBezTo>
                <a:cubicBezTo>
                  <a:pt x="3168525" y="960089"/>
                  <a:pt x="3173594" y="960814"/>
                  <a:pt x="3177820" y="962265"/>
                </a:cubicBezTo>
                <a:cubicBezTo>
                  <a:pt x="3182047" y="963716"/>
                  <a:pt x="3185637" y="965316"/>
                  <a:pt x="3188592" y="967065"/>
                </a:cubicBezTo>
                <a:cubicBezTo>
                  <a:pt x="3191548" y="968814"/>
                  <a:pt x="3193960" y="970414"/>
                  <a:pt x="3195831" y="971865"/>
                </a:cubicBezTo>
                <a:cubicBezTo>
                  <a:pt x="3197702" y="973316"/>
                  <a:pt x="3199161" y="974041"/>
                  <a:pt x="3200207" y="974041"/>
                </a:cubicBezTo>
                <a:cubicBezTo>
                  <a:pt x="3200806" y="974041"/>
                  <a:pt x="3201311" y="973874"/>
                  <a:pt x="3201723" y="973539"/>
                </a:cubicBezTo>
                <a:cubicBezTo>
                  <a:pt x="3202134" y="973204"/>
                  <a:pt x="3202490" y="972683"/>
                  <a:pt x="3202789" y="971976"/>
                </a:cubicBezTo>
                <a:cubicBezTo>
                  <a:pt x="3203089" y="971269"/>
                  <a:pt x="3203313" y="970395"/>
                  <a:pt x="3203462" y="969353"/>
                </a:cubicBezTo>
                <a:cubicBezTo>
                  <a:pt x="3203612" y="968311"/>
                  <a:pt x="3203687" y="967046"/>
                  <a:pt x="3203687" y="965558"/>
                </a:cubicBezTo>
                <a:cubicBezTo>
                  <a:pt x="3203687" y="964219"/>
                  <a:pt x="3203631" y="963065"/>
                  <a:pt x="3203519" y="962098"/>
                </a:cubicBezTo>
                <a:cubicBezTo>
                  <a:pt x="3203408" y="961130"/>
                  <a:pt x="3203259" y="960293"/>
                  <a:pt x="3203073" y="959586"/>
                </a:cubicBezTo>
                <a:cubicBezTo>
                  <a:pt x="3202887" y="958879"/>
                  <a:pt x="3202645" y="958266"/>
                  <a:pt x="3202347" y="957745"/>
                </a:cubicBezTo>
                <a:cubicBezTo>
                  <a:pt x="3202049" y="957224"/>
                  <a:pt x="3201398" y="956461"/>
                  <a:pt x="3200394" y="955456"/>
                </a:cubicBezTo>
                <a:cubicBezTo>
                  <a:pt x="3199389" y="954452"/>
                  <a:pt x="3197585" y="953168"/>
                  <a:pt x="3194980" y="951605"/>
                </a:cubicBezTo>
                <a:cubicBezTo>
                  <a:pt x="3192376" y="950043"/>
                  <a:pt x="3189399" y="948666"/>
                  <a:pt x="3186050" y="947475"/>
                </a:cubicBezTo>
                <a:cubicBezTo>
                  <a:pt x="3182702" y="946285"/>
                  <a:pt x="3179056" y="945299"/>
                  <a:pt x="3175112" y="944518"/>
                </a:cubicBezTo>
                <a:cubicBezTo>
                  <a:pt x="3171168" y="943736"/>
                  <a:pt x="3167112" y="943346"/>
                  <a:pt x="3162945" y="943346"/>
                </a:cubicBezTo>
                <a:close/>
                <a:moveTo>
                  <a:pt x="3648348" y="941448"/>
                </a:moveTo>
                <a:cubicBezTo>
                  <a:pt x="3643957" y="941448"/>
                  <a:pt x="3640944" y="942229"/>
                  <a:pt x="3639306" y="943792"/>
                </a:cubicBezTo>
                <a:cubicBezTo>
                  <a:pt x="3637669" y="945355"/>
                  <a:pt x="3636851" y="948294"/>
                  <a:pt x="3636851" y="952610"/>
                </a:cubicBezTo>
                <a:cubicBezTo>
                  <a:pt x="3636851" y="956852"/>
                  <a:pt x="3637651" y="959735"/>
                  <a:pt x="3639251" y="961261"/>
                </a:cubicBezTo>
                <a:cubicBezTo>
                  <a:pt x="3640851" y="962786"/>
                  <a:pt x="3643809" y="963549"/>
                  <a:pt x="3648125" y="963549"/>
                </a:cubicBezTo>
                <a:cubicBezTo>
                  <a:pt x="3652515" y="963549"/>
                  <a:pt x="3655529" y="962768"/>
                  <a:pt x="3657166" y="961205"/>
                </a:cubicBezTo>
                <a:cubicBezTo>
                  <a:pt x="3658803" y="959642"/>
                  <a:pt x="3659621" y="956703"/>
                  <a:pt x="3659621" y="952387"/>
                </a:cubicBezTo>
                <a:cubicBezTo>
                  <a:pt x="3659621" y="948145"/>
                  <a:pt x="3658822" y="945262"/>
                  <a:pt x="3657222" y="943736"/>
                </a:cubicBezTo>
                <a:cubicBezTo>
                  <a:pt x="3655622" y="942211"/>
                  <a:pt x="3652664" y="941448"/>
                  <a:pt x="3648348" y="941448"/>
                </a:cubicBezTo>
                <a:close/>
                <a:moveTo>
                  <a:pt x="3238661" y="934081"/>
                </a:moveTo>
                <a:cubicBezTo>
                  <a:pt x="3236875" y="934081"/>
                  <a:pt x="3235387" y="934155"/>
                  <a:pt x="3234196" y="934304"/>
                </a:cubicBezTo>
                <a:cubicBezTo>
                  <a:pt x="3233006" y="934453"/>
                  <a:pt x="3232057" y="934676"/>
                  <a:pt x="3231350" y="934974"/>
                </a:cubicBezTo>
                <a:cubicBezTo>
                  <a:pt x="3230643" y="935272"/>
                  <a:pt x="3230159" y="935644"/>
                  <a:pt x="3229899" y="936090"/>
                </a:cubicBezTo>
                <a:cubicBezTo>
                  <a:pt x="3229638" y="936537"/>
                  <a:pt x="3229508" y="937058"/>
                  <a:pt x="3229508" y="937653"/>
                </a:cubicBezTo>
                <a:lnTo>
                  <a:pt x="3229508" y="1086779"/>
                </a:lnTo>
                <a:cubicBezTo>
                  <a:pt x="3229508" y="1087374"/>
                  <a:pt x="3229638" y="1087876"/>
                  <a:pt x="3229899" y="1088286"/>
                </a:cubicBezTo>
                <a:cubicBezTo>
                  <a:pt x="3230159" y="1088695"/>
                  <a:pt x="3230643" y="1089048"/>
                  <a:pt x="3231350" y="1089346"/>
                </a:cubicBezTo>
                <a:cubicBezTo>
                  <a:pt x="3232057" y="1089644"/>
                  <a:pt x="3233006" y="1089867"/>
                  <a:pt x="3234196" y="1090016"/>
                </a:cubicBezTo>
                <a:cubicBezTo>
                  <a:pt x="3235387" y="1090164"/>
                  <a:pt x="3236875" y="1090239"/>
                  <a:pt x="3238661" y="1090239"/>
                </a:cubicBezTo>
                <a:cubicBezTo>
                  <a:pt x="3240522" y="1090239"/>
                  <a:pt x="3242047" y="1090164"/>
                  <a:pt x="3243238" y="1090016"/>
                </a:cubicBezTo>
                <a:cubicBezTo>
                  <a:pt x="3244428" y="1089867"/>
                  <a:pt x="3245358" y="1089644"/>
                  <a:pt x="3246028" y="1089346"/>
                </a:cubicBezTo>
                <a:cubicBezTo>
                  <a:pt x="3246698" y="1089048"/>
                  <a:pt x="3247182" y="1088695"/>
                  <a:pt x="3247479" y="1088286"/>
                </a:cubicBezTo>
                <a:cubicBezTo>
                  <a:pt x="3247777" y="1087876"/>
                  <a:pt x="3247926" y="1087374"/>
                  <a:pt x="3247926" y="1086779"/>
                </a:cubicBezTo>
                <a:lnTo>
                  <a:pt x="3247926" y="937653"/>
                </a:lnTo>
                <a:cubicBezTo>
                  <a:pt x="3247926" y="937058"/>
                  <a:pt x="3247777" y="936537"/>
                  <a:pt x="3247479" y="936090"/>
                </a:cubicBezTo>
                <a:cubicBezTo>
                  <a:pt x="3247182" y="935644"/>
                  <a:pt x="3246698" y="935272"/>
                  <a:pt x="3246028" y="934974"/>
                </a:cubicBezTo>
                <a:cubicBezTo>
                  <a:pt x="3245358" y="934676"/>
                  <a:pt x="3244428" y="934453"/>
                  <a:pt x="3243238" y="934304"/>
                </a:cubicBezTo>
                <a:cubicBezTo>
                  <a:pt x="3242047" y="934155"/>
                  <a:pt x="3240522" y="934081"/>
                  <a:pt x="3238661" y="934081"/>
                </a:cubicBezTo>
                <a:close/>
                <a:moveTo>
                  <a:pt x="1057409" y="808695"/>
                </a:moveTo>
                <a:lnTo>
                  <a:pt x="1073147" y="808695"/>
                </a:lnTo>
                <a:lnTo>
                  <a:pt x="1073147" y="830015"/>
                </a:lnTo>
                <a:cubicBezTo>
                  <a:pt x="1068608" y="835075"/>
                  <a:pt x="1064273" y="838833"/>
                  <a:pt x="1060143" y="841288"/>
                </a:cubicBezTo>
                <a:cubicBezTo>
                  <a:pt x="1056013" y="843744"/>
                  <a:pt x="1051530" y="844972"/>
                  <a:pt x="1046693" y="844972"/>
                </a:cubicBezTo>
                <a:cubicBezTo>
                  <a:pt x="1040740" y="844972"/>
                  <a:pt x="1036107" y="843428"/>
                  <a:pt x="1032796" y="840340"/>
                </a:cubicBezTo>
                <a:cubicBezTo>
                  <a:pt x="1029485" y="837251"/>
                  <a:pt x="1027829" y="833103"/>
                  <a:pt x="1027829" y="827894"/>
                </a:cubicBezTo>
                <a:cubicBezTo>
                  <a:pt x="1027829" y="824843"/>
                  <a:pt x="1028406" y="822145"/>
                  <a:pt x="1029559" y="819801"/>
                </a:cubicBezTo>
                <a:cubicBezTo>
                  <a:pt x="1030712" y="817457"/>
                  <a:pt x="1032517" y="815448"/>
                  <a:pt x="1034973" y="813774"/>
                </a:cubicBezTo>
                <a:cubicBezTo>
                  <a:pt x="1037428" y="812099"/>
                  <a:pt x="1040517" y="810834"/>
                  <a:pt x="1044237" y="809979"/>
                </a:cubicBezTo>
                <a:cubicBezTo>
                  <a:pt x="1047958" y="809123"/>
                  <a:pt x="1052348" y="808695"/>
                  <a:pt x="1057409" y="808695"/>
                </a:cubicBezTo>
                <a:close/>
                <a:moveTo>
                  <a:pt x="866909" y="808695"/>
                </a:moveTo>
                <a:lnTo>
                  <a:pt x="882647" y="808695"/>
                </a:lnTo>
                <a:lnTo>
                  <a:pt x="882647" y="830015"/>
                </a:lnTo>
                <a:cubicBezTo>
                  <a:pt x="878108" y="835075"/>
                  <a:pt x="873773" y="838833"/>
                  <a:pt x="869643" y="841288"/>
                </a:cubicBezTo>
                <a:cubicBezTo>
                  <a:pt x="865513" y="843744"/>
                  <a:pt x="861030" y="844972"/>
                  <a:pt x="856193" y="844972"/>
                </a:cubicBezTo>
                <a:cubicBezTo>
                  <a:pt x="850240" y="844972"/>
                  <a:pt x="845608" y="843428"/>
                  <a:pt x="842296" y="840340"/>
                </a:cubicBezTo>
                <a:cubicBezTo>
                  <a:pt x="838985" y="837251"/>
                  <a:pt x="837329" y="833103"/>
                  <a:pt x="837329" y="827894"/>
                </a:cubicBezTo>
                <a:cubicBezTo>
                  <a:pt x="837329" y="824843"/>
                  <a:pt x="837906" y="822145"/>
                  <a:pt x="839059" y="819801"/>
                </a:cubicBezTo>
                <a:cubicBezTo>
                  <a:pt x="840213" y="817457"/>
                  <a:pt x="842017" y="815448"/>
                  <a:pt x="844473" y="813774"/>
                </a:cubicBezTo>
                <a:cubicBezTo>
                  <a:pt x="846928" y="812099"/>
                  <a:pt x="850017" y="810834"/>
                  <a:pt x="853737" y="809979"/>
                </a:cubicBezTo>
                <a:cubicBezTo>
                  <a:pt x="857458" y="809123"/>
                  <a:pt x="861848" y="808695"/>
                  <a:pt x="866909" y="808695"/>
                </a:cubicBezTo>
                <a:close/>
                <a:moveTo>
                  <a:pt x="3661668" y="764789"/>
                </a:moveTo>
                <a:lnTo>
                  <a:pt x="3677406" y="764789"/>
                </a:lnTo>
                <a:lnTo>
                  <a:pt x="3677406" y="786109"/>
                </a:lnTo>
                <a:cubicBezTo>
                  <a:pt x="3672867" y="791169"/>
                  <a:pt x="3668533" y="794927"/>
                  <a:pt x="3664403" y="797382"/>
                </a:cubicBezTo>
                <a:cubicBezTo>
                  <a:pt x="3660273" y="799838"/>
                  <a:pt x="3655789" y="801066"/>
                  <a:pt x="3650952" y="801066"/>
                </a:cubicBezTo>
                <a:cubicBezTo>
                  <a:pt x="3644999" y="801066"/>
                  <a:pt x="3640367" y="799522"/>
                  <a:pt x="3637055" y="796434"/>
                </a:cubicBezTo>
                <a:cubicBezTo>
                  <a:pt x="3633744" y="793345"/>
                  <a:pt x="3632088" y="789197"/>
                  <a:pt x="3632088" y="783988"/>
                </a:cubicBezTo>
                <a:cubicBezTo>
                  <a:pt x="3632088" y="780937"/>
                  <a:pt x="3632665" y="778239"/>
                  <a:pt x="3633818" y="775895"/>
                </a:cubicBezTo>
                <a:cubicBezTo>
                  <a:pt x="3634972" y="773551"/>
                  <a:pt x="3636776" y="771542"/>
                  <a:pt x="3639232" y="769868"/>
                </a:cubicBezTo>
                <a:cubicBezTo>
                  <a:pt x="3641688" y="768193"/>
                  <a:pt x="3644776" y="766928"/>
                  <a:pt x="3648497" y="766073"/>
                </a:cubicBezTo>
                <a:cubicBezTo>
                  <a:pt x="3652217" y="765217"/>
                  <a:pt x="3656608" y="764789"/>
                  <a:pt x="3661668" y="764789"/>
                </a:cubicBezTo>
                <a:close/>
                <a:moveTo>
                  <a:pt x="3471168" y="764789"/>
                </a:moveTo>
                <a:lnTo>
                  <a:pt x="3486906" y="764789"/>
                </a:lnTo>
                <a:lnTo>
                  <a:pt x="3486906" y="786109"/>
                </a:lnTo>
                <a:cubicBezTo>
                  <a:pt x="3482367" y="791169"/>
                  <a:pt x="3478033" y="794927"/>
                  <a:pt x="3473903" y="797382"/>
                </a:cubicBezTo>
                <a:cubicBezTo>
                  <a:pt x="3469773" y="799838"/>
                  <a:pt x="3465289" y="801066"/>
                  <a:pt x="3460452" y="801066"/>
                </a:cubicBezTo>
                <a:cubicBezTo>
                  <a:pt x="3454499" y="801066"/>
                  <a:pt x="3449867" y="799522"/>
                  <a:pt x="3446555" y="796434"/>
                </a:cubicBezTo>
                <a:cubicBezTo>
                  <a:pt x="3443244" y="793345"/>
                  <a:pt x="3441588" y="789197"/>
                  <a:pt x="3441588" y="783988"/>
                </a:cubicBezTo>
                <a:cubicBezTo>
                  <a:pt x="3441588" y="780937"/>
                  <a:pt x="3442165" y="778239"/>
                  <a:pt x="3443318" y="775895"/>
                </a:cubicBezTo>
                <a:cubicBezTo>
                  <a:pt x="3444472" y="773551"/>
                  <a:pt x="3446276" y="771542"/>
                  <a:pt x="3448732" y="769868"/>
                </a:cubicBezTo>
                <a:cubicBezTo>
                  <a:pt x="3451188" y="768193"/>
                  <a:pt x="3454276" y="766928"/>
                  <a:pt x="3457997" y="766073"/>
                </a:cubicBezTo>
                <a:cubicBezTo>
                  <a:pt x="3461717" y="765217"/>
                  <a:pt x="3466108" y="764789"/>
                  <a:pt x="3471168" y="764789"/>
                </a:cubicBezTo>
                <a:close/>
                <a:moveTo>
                  <a:pt x="1051827" y="748978"/>
                </a:moveTo>
                <a:cubicBezTo>
                  <a:pt x="1047958" y="748978"/>
                  <a:pt x="1044126" y="749331"/>
                  <a:pt x="1040330" y="750038"/>
                </a:cubicBezTo>
                <a:cubicBezTo>
                  <a:pt x="1036535" y="750745"/>
                  <a:pt x="1033038" y="751638"/>
                  <a:pt x="1029838" y="752717"/>
                </a:cubicBezTo>
                <a:cubicBezTo>
                  <a:pt x="1026638" y="753796"/>
                  <a:pt x="1023811" y="754987"/>
                  <a:pt x="1021355" y="756289"/>
                </a:cubicBezTo>
                <a:cubicBezTo>
                  <a:pt x="1018899" y="757591"/>
                  <a:pt x="1017169" y="758726"/>
                  <a:pt x="1016165" y="759693"/>
                </a:cubicBezTo>
                <a:cubicBezTo>
                  <a:pt x="1015160" y="760661"/>
                  <a:pt x="1014527" y="761684"/>
                  <a:pt x="1014267" y="762763"/>
                </a:cubicBezTo>
                <a:cubicBezTo>
                  <a:pt x="1014007" y="763842"/>
                  <a:pt x="1013876" y="765312"/>
                  <a:pt x="1013876" y="767172"/>
                </a:cubicBezTo>
                <a:cubicBezTo>
                  <a:pt x="1013876" y="768288"/>
                  <a:pt x="1013951" y="769311"/>
                  <a:pt x="1014100" y="770241"/>
                </a:cubicBezTo>
                <a:cubicBezTo>
                  <a:pt x="1014248" y="771172"/>
                  <a:pt x="1014490" y="771934"/>
                  <a:pt x="1014825" y="772530"/>
                </a:cubicBezTo>
                <a:cubicBezTo>
                  <a:pt x="1015160" y="773125"/>
                  <a:pt x="1015551" y="773572"/>
                  <a:pt x="1015997" y="773869"/>
                </a:cubicBezTo>
                <a:cubicBezTo>
                  <a:pt x="1016444" y="774167"/>
                  <a:pt x="1016964" y="774316"/>
                  <a:pt x="1017560" y="774316"/>
                </a:cubicBezTo>
                <a:cubicBezTo>
                  <a:pt x="1018453" y="774316"/>
                  <a:pt x="1019811" y="773776"/>
                  <a:pt x="1021634" y="772697"/>
                </a:cubicBezTo>
                <a:cubicBezTo>
                  <a:pt x="1023457" y="771618"/>
                  <a:pt x="1025727" y="770428"/>
                  <a:pt x="1028443" y="769125"/>
                </a:cubicBezTo>
                <a:cubicBezTo>
                  <a:pt x="1031159" y="767823"/>
                  <a:pt x="1034322" y="766632"/>
                  <a:pt x="1037931" y="765553"/>
                </a:cubicBezTo>
                <a:cubicBezTo>
                  <a:pt x="1041540" y="764474"/>
                  <a:pt x="1045614" y="763935"/>
                  <a:pt x="1050153" y="763935"/>
                </a:cubicBezTo>
                <a:cubicBezTo>
                  <a:pt x="1054395" y="763935"/>
                  <a:pt x="1057967" y="764437"/>
                  <a:pt x="1060869" y="765442"/>
                </a:cubicBezTo>
                <a:cubicBezTo>
                  <a:pt x="1063771" y="766446"/>
                  <a:pt x="1066134" y="767935"/>
                  <a:pt x="1067957" y="769907"/>
                </a:cubicBezTo>
                <a:cubicBezTo>
                  <a:pt x="1069780" y="771879"/>
                  <a:pt x="1071101" y="774353"/>
                  <a:pt x="1071919" y="777329"/>
                </a:cubicBezTo>
                <a:cubicBezTo>
                  <a:pt x="1072738" y="780306"/>
                  <a:pt x="1073147" y="783729"/>
                  <a:pt x="1073147" y="787599"/>
                </a:cubicBezTo>
                <a:lnTo>
                  <a:pt x="1073147" y="795412"/>
                </a:lnTo>
                <a:lnTo>
                  <a:pt x="1059306" y="795412"/>
                </a:lnTo>
                <a:cubicBezTo>
                  <a:pt x="1051493" y="795412"/>
                  <a:pt x="1044460" y="796100"/>
                  <a:pt x="1038210" y="797477"/>
                </a:cubicBezTo>
                <a:cubicBezTo>
                  <a:pt x="1031959" y="798854"/>
                  <a:pt x="1026676" y="800919"/>
                  <a:pt x="1022359" y="803672"/>
                </a:cubicBezTo>
                <a:cubicBezTo>
                  <a:pt x="1018043" y="806425"/>
                  <a:pt x="1014732" y="809886"/>
                  <a:pt x="1012425" y="814053"/>
                </a:cubicBezTo>
                <a:cubicBezTo>
                  <a:pt x="1010118" y="818220"/>
                  <a:pt x="1008965" y="823131"/>
                  <a:pt x="1008965" y="828787"/>
                </a:cubicBezTo>
                <a:cubicBezTo>
                  <a:pt x="1008965" y="833624"/>
                  <a:pt x="1009802" y="837940"/>
                  <a:pt x="1011476" y="841735"/>
                </a:cubicBezTo>
                <a:cubicBezTo>
                  <a:pt x="1013151" y="845530"/>
                  <a:pt x="1015495" y="848730"/>
                  <a:pt x="1018509" y="851334"/>
                </a:cubicBezTo>
                <a:cubicBezTo>
                  <a:pt x="1021522" y="853939"/>
                  <a:pt x="1025169" y="855929"/>
                  <a:pt x="1029447" y="857306"/>
                </a:cubicBezTo>
                <a:cubicBezTo>
                  <a:pt x="1033726" y="858683"/>
                  <a:pt x="1038507" y="859371"/>
                  <a:pt x="1043791" y="859371"/>
                </a:cubicBezTo>
                <a:cubicBezTo>
                  <a:pt x="1049818" y="859371"/>
                  <a:pt x="1055530" y="858069"/>
                  <a:pt x="1060925" y="855464"/>
                </a:cubicBezTo>
                <a:cubicBezTo>
                  <a:pt x="1066320" y="852860"/>
                  <a:pt x="1071212" y="849213"/>
                  <a:pt x="1075603" y="844525"/>
                </a:cubicBezTo>
                <a:lnTo>
                  <a:pt x="1075603" y="854571"/>
                </a:lnTo>
                <a:cubicBezTo>
                  <a:pt x="1075603" y="855464"/>
                  <a:pt x="1075863" y="856134"/>
                  <a:pt x="1076384" y="856580"/>
                </a:cubicBezTo>
                <a:cubicBezTo>
                  <a:pt x="1076905" y="857027"/>
                  <a:pt x="1077742" y="857362"/>
                  <a:pt x="1078896" y="857585"/>
                </a:cubicBezTo>
                <a:cubicBezTo>
                  <a:pt x="1080049" y="857808"/>
                  <a:pt x="1081593" y="857920"/>
                  <a:pt x="1083528" y="857920"/>
                </a:cubicBezTo>
                <a:cubicBezTo>
                  <a:pt x="1085537" y="857920"/>
                  <a:pt x="1087063" y="857808"/>
                  <a:pt x="1088104" y="857585"/>
                </a:cubicBezTo>
                <a:cubicBezTo>
                  <a:pt x="1089146" y="857362"/>
                  <a:pt x="1089965" y="857027"/>
                  <a:pt x="1090560" y="856580"/>
                </a:cubicBezTo>
                <a:cubicBezTo>
                  <a:pt x="1091155" y="856134"/>
                  <a:pt x="1091453" y="855464"/>
                  <a:pt x="1091453" y="854571"/>
                </a:cubicBezTo>
                <a:lnTo>
                  <a:pt x="1091453" y="786817"/>
                </a:lnTo>
                <a:cubicBezTo>
                  <a:pt x="1091453" y="780566"/>
                  <a:pt x="1090746" y="775097"/>
                  <a:pt x="1089332" y="770409"/>
                </a:cubicBezTo>
                <a:cubicBezTo>
                  <a:pt x="1087918" y="765721"/>
                  <a:pt x="1085649" y="761795"/>
                  <a:pt x="1082523" y="758633"/>
                </a:cubicBezTo>
                <a:cubicBezTo>
                  <a:pt x="1079398" y="755470"/>
                  <a:pt x="1075305" y="753070"/>
                  <a:pt x="1070245" y="751433"/>
                </a:cubicBezTo>
                <a:cubicBezTo>
                  <a:pt x="1065185" y="749796"/>
                  <a:pt x="1059046" y="748978"/>
                  <a:pt x="1051827" y="748978"/>
                </a:cubicBezTo>
                <a:close/>
                <a:moveTo>
                  <a:pt x="861327" y="748978"/>
                </a:moveTo>
                <a:cubicBezTo>
                  <a:pt x="857458" y="748978"/>
                  <a:pt x="853626" y="749331"/>
                  <a:pt x="849831" y="750038"/>
                </a:cubicBezTo>
                <a:cubicBezTo>
                  <a:pt x="846035" y="750745"/>
                  <a:pt x="842538" y="751638"/>
                  <a:pt x="839338" y="752717"/>
                </a:cubicBezTo>
                <a:cubicBezTo>
                  <a:pt x="836138" y="753796"/>
                  <a:pt x="833311" y="754987"/>
                  <a:pt x="830855" y="756289"/>
                </a:cubicBezTo>
                <a:cubicBezTo>
                  <a:pt x="828400" y="757591"/>
                  <a:pt x="826669" y="758726"/>
                  <a:pt x="825665" y="759693"/>
                </a:cubicBezTo>
                <a:cubicBezTo>
                  <a:pt x="824660" y="760661"/>
                  <a:pt x="824028" y="761684"/>
                  <a:pt x="823767" y="762763"/>
                </a:cubicBezTo>
                <a:cubicBezTo>
                  <a:pt x="823507" y="763842"/>
                  <a:pt x="823377" y="765312"/>
                  <a:pt x="823377" y="767172"/>
                </a:cubicBezTo>
                <a:cubicBezTo>
                  <a:pt x="823377" y="768288"/>
                  <a:pt x="823451" y="769311"/>
                  <a:pt x="823600" y="770241"/>
                </a:cubicBezTo>
                <a:cubicBezTo>
                  <a:pt x="823749" y="771172"/>
                  <a:pt x="823991" y="771934"/>
                  <a:pt x="824325" y="772530"/>
                </a:cubicBezTo>
                <a:cubicBezTo>
                  <a:pt x="824660" y="773125"/>
                  <a:pt x="825051" y="773572"/>
                  <a:pt x="825497" y="773869"/>
                </a:cubicBezTo>
                <a:cubicBezTo>
                  <a:pt x="825944" y="774167"/>
                  <a:pt x="826465" y="774316"/>
                  <a:pt x="827060" y="774316"/>
                </a:cubicBezTo>
                <a:cubicBezTo>
                  <a:pt x="827953" y="774316"/>
                  <a:pt x="829311" y="773776"/>
                  <a:pt x="831134" y="772697"/>
                </a:cubicBezTo>
                <a:cubicBezTo>
                  <a:pt x="832957" y="771618"/>
                  <a:pt x="835227" y="770428"/>
                  <a:pt x="837943" y="769125"/>
                </a:cubicBezTo>
                <a:cubicBezTo>
                  <a:pt x="840659" y="767823"/>
                  <a:pt x="843822" y="766632"/>
                  <a:pt x="847431" y="765553"/>
                </a:cubicBezTo>
                <a:cubicBezTo>
                  <a:pt x="851040" y="764474"/>
                  <a:pt x="855114" y="763935"/>
                  <a:pt x="859653" y="763935"/>
                </a:cubicBezTo>
                <a:cubicBezTo>
                  <a:pt x="863895" y="763935"/>
                  <a:pt x="867467" y="764437"/>
                  <a:pt x="870369" y="765442"/>
                </a:cubicBezTo>
                <a:cubicBezTo>
                  <a:pt x="873271" y="766446"/>
                  <a:pt x="875634" y="767935"/>
                  <a:pt x="877457" y="769907"/>
                </a:cubicBezTo>
                <a:cubicBezTo>
                  <a:pt x="879280" y="771879"/>
                  <a:pt x="880601" y="774353"/>
                  <a:pt x="881419" y="777329"/>
                </a:cubicBezTo>
                <a:cubicBezTo>
                  <a:pt x="882238" y="780306"/>
                  <a:pt x="882647" y="783729"/>
                  <a:pt x="882647" y="787599"/>
                </a:cubicBezTo>
                <a:lnTo>
                  <a:pt x="882647" y="795412"/>
                </a:lnTo>
                <a:lnTo>
                  <a:pt x="868806" y="795412"/>
                </a:lnTo>
                <a:cubicBezTo>
                  <a:pt x="860993" y="795412"/>
                  <a:pt x="853961" y="796100"/>
                  <a:pt x="847710" y="797477"/>
                </a:cubicBezTo>
                <a:cubicBezTo>
                  <a:pt x="841459" y="798854"/>
                  <a:pt x="836176" y="800919"/>
                  <a:pt x="831860" y="803672"/>
                </a:cubicBezTo>
                <a:cubicBezTo>
                  <a:pt x="827544" y="806425"/>
                  <a:pt x="824232" y="809886"/>
                  <a:pt x="821925" y="814053"/>
                </a:cubicBezTo>
                <a:cubicBezTo>
                  <a:pt x="819618" y="818220"/>
                  <a:pt x="818465" y="823131"/>
                  <a:pt x="818465" y="828787"/>
                </a:cubicBezTo>
                <a:cubicBezTo>
                  <a:pt x="818465" y="833624"/>
                  <a:pt x="819302" y="837940"/>
                  <a:pt x="820977" y="841735"/>
                </a:cubicBezTo>
                <a:cubicBezTo>
                  <a:pt x="822651" y="845530"/>
                  <a:pt x="824995" y="848730"/>
                  <a:pt x="828009" y="851334"/>
                </a:cubicBezTo>
                <a:cubicBezTo>
                  <a:pt x="831023" y="853939"/>
                  <a:pt x="834669" y="855929"/>
                  <a:pt x="838948" y="857306"/>
                </a:cubicBezTo>
                <a:cubicBezTo>
                  <a:pt x="843226" y="858683"/>
                  <a:pt x="848007" y="859371"/>
                  <a:pt x="853291" y="859371"/>
                </a:cubicBezTo>
                <a:cubicBezTo>
                  <a:pt x="859318" y="859371"/>
                  <a:pt x="865030" y="858069"/>
                  <a:pt x="870425" y="855464"/>
                </a:cubicBezTo>
                <a:cubicBezTo>
                  <a:pt x="875820" y="852860"/>
                  <a:pt x="880712" y="849213"/>
                  <a:pt x="885103" y="844525"/>
                </a:cubicBezTo>
                <a:lnTo>
                  <a:pt x="885103" y="854571"/>
                </a:lnTo>
                <a:cubicBezTo>
                  <a:pt x="885103" y="855464"/>
                  <a:pt x="885363" y="856134"/>
                  <a:pt x="885884" y="856580"/>
                </a:cubicBezTo>
                <a:cubicBezTo>
                  <a:pt x="886405" y="857027"/>
                  <a:pt x="887242" y="857362"/>
                  <a:pt x="888396" y="857585"/>
                </a:cubicBezTo>
                <a:cubicBezTo>
                  <a:pt x="889549" y="857808"/>
                  <a:pt x="891093" y="857920"/>
                  <a:pt x="893028" y="857920"/>
                </a:cubicBezTo>
                <a:cubicBezTo>
                  <a:pt x="895037" y="857920"/>
                  <a:pt x="896563" y="857808"/>
                  <a:pt x="897604" y="857585"/>
                </a:cubicBezTo>
                <a:cubicBezTo>
                  <a:pt x="898646" y="857362"/>
                  <a:pt x="899465" y="857027"/>
                  <a:pt x="900060" y="856580"/>
                </a:cubicBezTo>
                <a:cubicBezTo>
                  <a:pt x="900655" y="856134"/>
                  <a:pt x="900953" y="855464"/>
                  <a:pt x="900953" y="854571"/>
                </a:cubicBezTo>
                <a:lnTo>
                  <a:pt x="900953" y="786817"/>
                </a:lnTo>
                <a:cubicBezTo>
                  <a:pt x="900953" y="780566"/>
                  <a:pt x="900246" y="775097"/>
                  <a:pt x="898832" y="770409"/>
                </a:cubicBezTo>
                <a:cubicBezTo>
                  <a:pt x="897418" y="765721"/>
                  <a:pt x="895149" y="761795"/>
                  <a:pt x="892023" y="758633"/>
                </a:cubicBezTo>
                <a:cubicBezTo>
                  <a:pt x="888898" y="755470"/>
                  <a:pt x="884805" y="753070"/>
                  <a:pt x="879745" y="751433"/>
                </a:cubicBezTo>
                <a:cubicBezTo>
                  <a:pt x="874685" y="749796"/>
                  <a:pt x="868546" y="748978"/>
                  <a:pt x="861327" y="748978"/>
                </a:cubicBezTo>
                <a:close/>
                <a:moveTo>
                  <a:pt x="703719" y="728774"/>
                </a:moveTo>
                <a:lnTo>
                  <a:pt x="723252" y="728774"/>
                </a:lnTo>
                <a:cubicBezTo>
                  <a:pt x="733224" y="728774"/>
                  <a:pt x="741372" y="730151"/>
                  <a:pt x="747697" y="732904"/>
                </a:cubicBezTo>
                <a:cubicBezTo>
                  <a:pt x="754023" y="735658"/>
                  <a:pt x="759250" y="739490"/>
                  <a:pt x="763380" y="744401"/>
                </a:cubicBezTo>
                <a:cubicBezTo>
                  <a:pt x="767510" y="749313"/>
                  <a:pt x="770543" y="755135"/>
                  <a:pt x="772477" y="761870"/>
                </a:cubicBezTo>
                <a:cubicBezTo>
                  <a:pt x="774412" y="768604"/>
                  <a:pt x="775379" y="775878"/>
                  <a:pt x="775379" y="783692"/>
                </a:cubicBezTo>
                <a:cubicBezTo>
                  <a:pt x="775379" y="793514"/>
                  <a:pt x="774319" y="802016"/>
                  <a:pt x="772198" y="809197"/>
                </a:cubicBezTo>
                <a:cubicBezTo>
                  <a:pt x="770077" y="816378"/>
                  <a:pt x="766896" y="822350"/>
                  <a:pt x="762655" y="827112"/>
                </a:cubicBezTo>
                <a:cubicBezTo>
                  <a:pt x="758413" y="831875"/>
                  <a:pt x="753130" y="835410"/>
                  <a:pt x="746804" y="837716"/>
                </a:cubicBezTo>
                <a:cubicBezTo>
                  <a:pt x="740479" y="840023"/>
                  <a:pt x="732703" y="841177"/>
                  <a:pt x="723476" y="841177"/>
                </a:cubicBezTo>
                <a:lnTo>
                  <a:pt x="703719" y="841177"/>
                </a:lnTo>
                <a:close/>
                <a:moveTo>
                  <a:pt x="953080" y="723640"/>
                </a:moveTo>
                <a:cubicBezTo>
                  <a:pt x="951294" y="723640"/>
                  <a:pt x="949806" y="723714"/>
                  <a:pt x="948615" y="723863"/>
                </a:cubicBezTo>
                <a:cubicBezTo>
                  <a:pt x="947425" y="724012"/>
                  <a:pt x="946476" y="724254"/>
                  <a:pt x="945769" y="724588"/>
                </a:cubicBezTo>
                <a:cubicBezTo>
                  <a:pt x="945062" y="724923"/>
                  <a:pt x="944578" y="725314"/>
                  <a:pt x="944318" y="725760"/>
                </a:cubicBezTo>
                <a:cubicBezTo>
                  <a:pt x="944057" y="726207"/>
                  <a:pt x="943927" y="726691"/>
                  <a:pt x="943927" y="727212"/>
                </a:cubicBezTo>
                <a:lnTo>
                  <a:pt x="943927" y="751098"/>
                </a:lnTo>
                <a:lnTo>
                  <a:pt x="929974" y="751098"/>
                </a:lnTo>
                <a:cubicBezTo>
                  <a:pt x="929379" y="751098"/>
                  <a:pt x="928840" y="751229"/>
                  <a:pt x="928356" y="751489"/>
                </a:cubicBezTo>
                <a:cubicBezTo>
                  <a:pt x="927872" y="751750"/>
                  <a:pt x="927482" y="752196"/>
                  <a:pt x="927184" y="752829"/>
                </a:cubicBezTo>
                <a:cubicBezTo>
                  <a:pt x="926886" y="753461"/>
                  <a:pt x="926644" y="754261"/>
                  <a:pt x="926458" y="755228"/>
                </a:cubicBezTo>
                <a:cubicBezTo>
                  <a:pt x="926272" y="756196"/>
                  <a:pt x="926179" y="757386"/>
                  <a:pt x="926179" y="758800"/>
                </a:cubicBezTo>
                <a:cubicBezTo>
                  <a:pt x="926179" y="761479"/>
                  <a:pt x="926514" y="763414"/>
                  <a:pt x="927184" y="764605"/>
                </a:cubicBezTo>
                <a:cubicBezTo>
                  <a:pt x="927854" y="765795"/>
                  <a:pt x="928747" y="766391"/>
                  <a:pt x="929863" y="766391"/>
                </a:cubicBezTo>
                <a:lnTo>
                  <a:pt x="943927" y="766391"/>
                </a:lnTo>
                <a:lnTo>
                  <a:pt x="943927" y="825103"/>
                </a:lnTo>
                <a:cubicBezTo>
                  <a:pt x="943927" y="830908"/>
                  <a:pt x="944467" y="835949"/>
                  <a:pt x="945546" y="840228"/>
                </a:cubicBezTo>
                <a:cubicBezTo>
                  <a:pt x="946625" y="844507"/>
                  <a:pt x="948355" y="848041"/>
                  <a:pt x="950736" y="850832"/>
                </a:cubicBezTo>
                <a:cubicBezTo>
                  <a:pt x="953117" y="853622"/>
                  <a:pt x="956168" y="855706"/>
                  <a:pt x="959889" y="857083"/>
                </a:cubicBezTo>
                <a:cubicBezTo>
                  <a:pt x="963610" y="858459"/>
                  <a:pt x="968074" y="859148"/>
                  <a:pt x="973283" y="859148"/>
                </a:cubicBezTo>
                <a:cubicBezTo>
                  <a:pt x="974995" y="859148"/>
                  <a:pt x="976706" y="859036"/>
                  <a:pt x="978418" y="858813"/>
                </a:cubicBezTo>
                <a:cubicBezTo>
                  <a:pt x="980130" y="858590"/>
                  <a:pt x="981748" y="858311"/>
                  <a:pt x="983274" y="857976"/>
                </a:cubicBezTo>
                <a:cubicBezTo>
                  <a:pt x="984799" y="857641"/>
                  <a:pt x="986157" y="857213"/>
                  <a:pt x="987348" y="856692"/>
                </a:cubicBezTo>
                <a:cubicBezTo>
                  <a:pt x="988538" y="856171"/>
                  <a:pt x="989431" y="855613"/>
                  <a:pt x="990027" y="855018"/>
                </a:cubicBezTo>
                <a:cubicBezTo>
                  <a:pt x="990622" y="854422"/>
                  <a:pt x="991068" y="853492"/>
                  <a:pt x="991366" y="852227"/>
                </a:cubicBezTo>
                <a:cubicBezTo>
                  <a:pt x="991664" y="850962"/>
                  <a:pt x="991813" y="849251"/>
                  <a:pt x="991813" y="847093"/>
                </a:cubicBezTo>
                <a:cubicBezTo>
                  <a:pt x="991813" y="845753"/>
                  <a:pt x="991738" y="844637"/>
                  <a:pt x="991589" y="843744"/>
                </a:cubicBezTo>
                <a:cubicBezTo>
                  <a:pt x="991440" y="842851"/>
                  <a:pt x="991273" y="842144"/>
                  <a:pt x="991087" y="841623"/>
                </a:cubicBezTo>
                <a:cubicBezTo>
                  <a:pt x="990901" y="841102"/>
                  <a:pt x="990640" y="840749"/>
                  <a:pt x="990306" y="840563"/>
                </a:cubicBezTo>
                <a:cubicBezTo>
                  <a:pt x="989971" y="840377"/>
                  <a:pt x="989617" y="840284"/>
                  <a:pt x="989245" y="840284"/>
                </a:cubicBezTo>
                <a:cubicBezTo>
                  <a:pt x="988650" y="840284"/>
                  <a:pt x="987980" y="840451"/>
                  <a:pt x="987236" y="840786"/>
                </a:cubicBezTo>
                <a:cubicBezTo>
                  <a:pt x="986492" y="841121"/>
                  <a:pt x="985599" y="841474"/>
                  <a:pt x="984557" y="841846"/>
                </a:cubicBezTo>
                <a:cubicBezTo>
                  <a:pt x="983515" y="842218"/>
                  <a:pt x="982325" y="842572"/>
                  <a:pt x="980985" y="842907"/>
                </a:cubicBezTo>
                <a:cubicBezTo>
                  <a:pt x="979646" y="843242"/>
                  <a:pt x="978120" y="843409"/>
                  <a:pt x="976409" y="843409"/>
                </a:cubicBezTo>
                <a:cubicBezTo>
                  <a:pt x="971125" y="843409"/>
                  <a:pt x="967461" y="841642"/>
                  <a:pt x="965414" y="838107"/>
                </a:cubicBezTo>
                <a:cubicBezTo>
                  <a:pt x="963368" y="834572"/>
                  <a:pt x="962345" y="829345"/>
                  <a:pt x="962345" y="822424"/>
                </a:cubicBezTo>
                <a:lnTo>
                  <a:pt x="962345" y="766391"/>
                </a:lnTo>
                <a:lnTo>
                  <a:pt x="988129" y="766391"/>
                </a:lnTo>
                <a:cubicBezTo>
                  <a:pt x="989245" y="766391"/>
                  <a:pt x="990138" y="765795"/>
                  <a:pt x="990808" y="764605"/>
                </a:cubicBezTo>
                <a:cubicBezTo>
                  <a:pt x="991478" y="763414"/>
                  <a:pt x="991813" y="761479"/>
                  <a:pt x="991813" y="758800"/>
                </a:cubicBezTo>
                <a:cubicBezTo>
                  <a:pt x="991813" y="757386"/>
                  <a:pt x="991738" y="756196"/>
                  <a:pt x="991589" y="755228"/>
                </a:cubicBezTo>
                <a:cubicBezTo>
                  <a:pt x="991440" y="754261"/>
                  <a:pt x="991199" y="753461"/>
                  <a:pt x="990864" y="752829"/>
                </a:cubicBezTo>
                <a:cubicBezTo>
                  <a:pt x="990529" y="752196"/>
                  <a:pt x="990138" y="751750"/>
                  <a:pt x="989692" y="751489"/>
                </a:cubicBezTo>
                <a:cubicBezTo>
                  <a:pt x="989245" y="751229"/>
                  <a:pt x="988724" y="751098"/>
                  <a:pt x="988129" y="751098"/>
                </a:cubicBezTo>
                <a:lnTo>
                  <a:pt x="962345" y="751098"/>
                </a:lnTo>
                <a:lnTo>
                  <a:pt x="962345" y="727212"/>
                </a:lnTo>
                <a:cubicBezTo>
                  <a:pt x="962345" y="726691"/>
                  <a:pt x="962196" y="726207"/>
                  <a:pt x="961898" y="725760"/>
                </a:cubicBezTo>
                <a:cubicBezTo>
                  <a:pt x="961600" y="725314"/>
                  <a:pt x="961117" y="724923"/>
                  <a:pt x="960447" y="724588"/>
                </a:cubicBezTo>
                <a:cubicBezTo>
                  <a:pt x="959777" y="724254"/>
                  <a:pt x="958847" y="724012"/>
                  <a:pt x="957656" y="723863"/>
                </a:cubicBezTo>
                <a:cubicBezTo>
                  <a:pt x="956466" y="723714"/>
                  <a:pt x="954940" y="723640"/>
                  <a:pt x="953080" y="723640"/>
                </a:cubicBezTo>
                <a:close/>
                <a:moveTo>
                  <a:pt x="691664" y="712812"/>
                </a:moveTo>
                <a:cubicBezTo>
                  <a:pt x="689952" y="712812"/>
                  <a:pt x="688334" y="713389"/>
                  <a:pt x="686808" y="714543"/>
                </a:cubicBezTo>
                <a:cubicBezTo>
                  <a:pt x="685283" y="715696"/>
                  <a:pt x="684520" y="717724"/>
                  <a:pt x="684520" y="720626"/>
                </a:cubicBezTo>
                <a:lnTo>
                  <a:pt x="684520" y="849437"/>
                </a:lnTo>
                <a:cubicBezTo>
                  <a:pt x="684520" y="852339"/>
                  <a:pt x="685283" y="854367"/>
                  <a:pt x="686808" y="855520"/>
                </a:cubicBezTo>
                <a:cubicBezTo>
                  <a:pt x="688334" y="856673"/>
                  <a:pt x="689952" y="857250"/>
                  <a:pt x="691664" y="857250"/>
                </a:cubicBezTo>
                <a:lnTo>
                  <a:pt x="722248" y="857250"/>
                </a:lnTo>
                <a:cubicBezTo>
                  <a:pt x="734601" y="857250"/>
                  <a:pt x="745242" y="855725"/>
                  <a:pt x="754172" y="852674"/>
                </a:cubicBezTo>
                <a:cubicBezTo>
                  <a:pt x="763101" y="849623"/>
                  <a:pt x="770636" y="845028"/>
                  <a:pt x="776775" y="838888"/>
                </a:cubicBezTo>
                <a:cubicBezTo>
                  <a:pt x="782914" y="832749"/>
                  <a:pt x="787583" y="825010"/>
                  <a:pt x="790783" y="815671"/>
                </a:cubicBezTo>
                <a:cubicBezTo>
                  <a:pt x="793983" y="806332"/>
                  <a:pt x="795583" y="795412"/>
                  <a:pt x="795583" y="782910"/>
                </a:cubicBezTo>
                <a:cubicBezTo>
                  <a:pt x="795583" y="772046"/>
                  <a:pt x="794076" y="762298"/>
                  <a:pt x="791062" y="753666"/>
                </a:cubicBezTo>
                <a:cubicBezTo>
                  <a:pt x="788049" y="745034"/>
                  <a:pt x="783621" y="737685"/>
                  <a:pt x="777779" y="731621"/>
                </a:cubicBezTo>
                <a:cubicBezTo>
                  <a:pt x="771938" y="725556"/>
                  <a:pt x="764701" y="720905"/>
                  <a:pt x="756069" y="717668"/>
                </a:cubicBezTo>
                <a:cubicBezTo>
                  <a:pt x="747437" y="714431"/>
                  <a:pt x="736870" y="712812"/>
                  <a:pt x="724369" y="712812"/>
                </a:cubicBezTo>
                <a:close/>
                <a:moveTo>
                  <a:pt x="3656087" y="705072"/>
                </a:moveTo>
                <a:cubicBezTo>
                  <a:pt x="3652217" y="705072"/>
                  <a:pt x="3648385" y="705425"/>
                  <a:pt x="3644590" y="706132"/>
                </a:cubicBezTo>
                <a:cubicBezTo>
                  <a:pt x="3640795" y="706839"/>
                  <a:pt x="3637297" y="707732"/>
                  <a:pt x="3634097" y="708811"/>
                </a:cubicBezTo>
                <a:cubicBezTo>
                  <a:pt x="3630898" y="709890"/>
                  <a:pt x="3628070" y="711081"/>
                  <a:pt x="3625614" y="712383"/>
                </a:cubicBezTo>
                <a:cubicBezTo>
                  <a:pt x="3623159" y="713685"/>
                  <a:pt x="3621428" y="714820"/>
                  <a:pt x="3620424" y="715787"/>
                </a:cubicBezTo>
                <a:cubicBezTo>
                  <a:pt x="3619419" y="716755"/>
                  <a:pt x="3618787" y="717778"/>
                  <a:pt x="3618526" y="718857"/>
                </a:cubicBezTo>
                <a:cubicBezTo>
                  <a:pt x="3618266" y="719936"/>
                  <a:pt x="3618136" y="721406"/>
                  <a:pt x="3618136" y="723266"/>
                </a:cubicBezTo>
                <a:cubicBezTo>
                  <a:pt x="3618136" y="724382"/>
                  <a:pt x="3618210" y="725405"/>
                  <a:pt x="3618359" y="726335"/>
                </a:cubicBezTo>
                <a:cubicBezTo>
                  <a:pt x="3618508" y="727266"/>
                  <a:pt x="3618750" y="728028"/>
                  <a:pt x="3619084" y="728624"/>
                </a:cubicBezTo>
                <a:cubicBezTo>
                  <a:pt x="3619419" y="729219"/>
                  <a:pt x="3619810" y="729666"/>
                  <a:pt x="3620256" y="729963"/>
                </a:cubicBezTo>
                <a:cubicBezTo>
                  <a:pt x="3620703" y="730261"/>
                  <a:pt x="3621224" y="730410"/>
                  <a:pt x="3621819" y="730410"/>
                </a:cubicBezTo>
                <a:cubicBezTo>
                  <a:pt x="3622712" y="730410"/>
                  <a:pt x="3624070" y="729870"/>
                  <a:pt x="3625893" y="728791"/>
                </a:cubicBezTo>
                <a:cubicBezTo>
                  <a:pt x="3627716" y="727712"/>
                  <a:pt x="3629986" y="726522"/>
                  <a:pt x="3632702" y="725219"/>
                </a:cubicBezTo>
                <a:cubicBezTo>
                  <a:pt x="3635418" y="723917"/>
                  <a:pt x="3638581" y="722726"/>
                  <a:pt x="3642190" y="721647"/>
                </a:cubicBezTo>
                <a:cubicBezTo>
                  <a:pt x="3645799" y="720568"/>
                  <a:pt x="3649873" y="720029"/>
                  <a:pt x="3654413" y="720029"/>
                </a:cubicBezTo>
                <a:cubicBezTo>
                  <a:pt x="3658654" y="720029"/>
                  <a:pt x="3662226" y="720531"/>
                  <a:pt x="3665128" y="721536"/>
                </a:cubicBezTo>
                <a:cubicBezTo>
                  <a:pt x="3668030" y="722540"/>
                  <a:pt x="3670393" y="724029"/>
                  <a:pt x="3672216" y="726001"/>
                </a:cubicBezTo>
                <a:cubicBezTo>
                  <a:pt x="3674039" y="727973"/>
                  <a:pt x="3675360" y="730447"/>
                  <a:pt x="3676179" y="733423"/>
                </a:cubicBezTo>
                <a:cubicBezTo>
                  <a:pt x="3676997" y="736400"/>
                  <a:pt x="3677406" y="739823"/>
                  <a:pt x="3677406" y="743693"/>
                </a:cubicBezTo>
                <a:lnTo>
                  <a:pt x="3677406" y="751506"/>
                </a:lnTo>
                <a:lnTo>
                  <a:pt x="3663565" y="751506"/>
                </a:lnTo>
                <a:cubicBezTo>
                  <a:pt x="3655752" y="751506"/>
                  <a:pt x="3648720" y="752194"/>
                  <a:pt x="3642469" y="753571"/>
                </a:cubicBezTo>
                <a:cubicBezTo>
                  <a:pt x="3636218" y="754948"/>
                  <a:pt x="3630935" y="757013"/>
                  <a:pt x="3626619" y="759766"/>
                </a:cubicBezTo>
                <a:cubicBezTo>
                  <a:pt x="3622303" y="762519"/>
                  <a:pt x="3618991" y="765980"/>
                  <a:pt x="3616685" y="770147"/>
                </a:cubicBezTo>
                <a:cubicBezTo>
                  <a:pt x="3614378" y="774314"/>
                  <a:pt x="3613224" y="779225"/>
                  <a:pt x="3613224" y="784881"/>
                </a:cubicBezTo>
                <a:cubicBezTo>
                  <a:pt x="3613224" y="789718"/>
                  <a:pt x="3614061" y="794034"/>
                  <a:pt x="3615736" y="797829"/>
                </a:cubicBezTo>
                <a:cubicBezTo>
                  <a:pt x="3617410" y="801624"/>
                  <a:pt x="3619754" y="804824"/>
                  <a:pt x="3622768" y="807428"/>
                </a:cubicBezTo>
                <a:cubicBezTo>
                  <a:pt x="3625782" y="810033"/>
                  <a:pt x="3629428" y="812023"/>
                  <a:pt x="3633707" y="813400"/>
                </a:cubicBezTo>
                <a:cubicBezTo>
                  <a:pt x="3637986" y="814777"/>
                  <a:pt x="3642767" y="815465"/>
                  <a:pt x="3648050" y="815465"/>
                </a:cubicBezTo>
                <a:cubicBezTo>
                  <a:pt x="3654078" y="815465"/>
                  <a:pt x="3659789" y="814163"/>
                  <a:pt x="3665184" y="811558"/>
                </a:cubicBezTo>
                <a:cubicBezTo>
                  <a:pt x="3670579" y="808954"/>
                  <a:pt x="3675472" y="805307"/>
                  <a:pt x="3679862" y="800619"/>
                </a:cubicBezTo>
                <a:lnTo>
                  <a:pt x="3679862" y="810665"/>
                </a:lnTo>
                <a:cubicBezTo>
                  <a:pt x="3679862" y="811558"/>
                  <a:pt x="3680123" y="812228"/>
                  <a:pt x="3680643" y="812674"/>
                </a:cubicBezTo>
                <a:cubicBezTo>
                  <a:pt x="3681164" y="813121"/>
                  <a:pt x="3682002" y="813456"/>
                  <a:pt x="3683155" y="813679"/>
                </a:cubicBezTo>
                <a:cubicBezTo>
                  <a:pt x="3684308" y="813902"/>
                  <a:pt x="3685852" y="814014"/>
                  <a:pt x="3687787" y="814014"/>
                </a:cubicBezTo>
                <a:cubicBezTo>
                  <a:pt x="3689796" y="814014"/>
                  <a:pt x="3691322" y="813902"/>
                  <a:pt x="3692364" y="813679"/>
                </a:cubicBezTo>
                <a:cubicBezTo>
                  <a:pt x="3693405" y="813456"/>
                  <a:pt x="3694224" y="813121"/>
                  <a:pt x="3694819" y="812674"/>
                </a:cubicBezTo>
                <a:cubicBezTo>
                  <a:pt x="3695415" y="812228"/>
                  <a:pt x="3695712" y="811558"/>
                  <a:pt x="3695712" y="810665"/>
                </a:cubicBezTo>
                <a:lnTo>
                  <a:pt x="3695712" y="742911"/>
                </a:lnTo>
                <a:cubicBezTo>
                  <a:pt x="3695712" y="736660"/>
                  <a:pt x="3695005" y="731191"/>
                  <a:pt x="3693592" y="726503"/>
                </a:cubicBezTo>
                <a:cubicBezTo>
                  <a:pt x="3692178" y="721815"/>
                  <a:pt x="3689908" y="717889"/>
                  <a:pt x="3686783" y="714727"/>
                </a:cubicBezTo>
                <a:cubicBezTo>
                  <a:pt x="3683657" y="711564"/>
                  <a:pt x="3679564" y="709164"/>
                  <a:pt x="3674504" y="707527"/>
                </a:cubicBezTo>
                <a:cubicBezTo>
                  <a:pt x="3669444" y="705890"/>
                  <a:pt x="3663305" y="705072"/>
                  <a:pt x="3656087" y="705072"/>
                </a:cubicBezTo>
                <a:close/>
                <a:moveTo>
                  <a:pt x="3465587" y="705072"/>
                </a:moveTo>
                <a:cubicBezTo>
                  <a:pt x="3461717" y="705072"/>
                  <a:pt x="3457885" y="705425"/>
                  <a:pt x="3454090" y="706132"/>
                </a:cubicBezTo>
                <a:cubicBezTo>
                  <a:pt x="3450295" y="706839"/>
                  <a:pt x="3446797" y="707732"/>
                  <a:pt x="3443598" y="708811"/>
                </a:cubicBezTo>
                <a:cubicBezTo>
                  <a:pt x="3440398" y="709890"/>
                  <a:pt x="3437570" y="711081"/>
                  <a:pt x="3435114" y="712383"/>
                </a:cubicBezTo>
                <a:cubicBezTo>
                  <a:pt x="3432659" y="713685"/>
                  <a:pt x="3430929" y="714820"/>
                  <a:pt x="3429924" y="715787"/>
                </a:cubicBezTo>
                <a:cubicBezTo>
                  <a:pt x="3428919" y="716755"/>
                  <a:pt x="3428287" y="717778"/>
                  <a:pt x="3428026" y="718857"/>
                </a:cubicBezTo>
                <a:cubicBezTo>
                  <a:pt x="3427766" y="719936"/>
                  <a:pt x="3427636" y="721406"/>
                  <a:pt x="3427636" y="723266"/>
                </a:cubicBezTo>
                <a:cubicBezTo>
                  <a:pt x="3427636" y="724382"/>
                  <a:pt x="3427710" y="725405"/>
                  <a:pt x="3427859" y="726335"/>
                </a:cubicBezTo>
                <a:cubicBezTo>
                  <a:pt x="3428008" y="727266"/>
                  <a:pt x="3428250" y="728028"/>
                  <a:pt x="3428584" y="728624"/>
                </a:cubicBezTo>
                <a:cubicBezTo>
                  <a:pt x="3428919" y="729219"/>
                  <a:pt x="3429310" y="729666"/>
                  <a:pt x="3429756" y="729963"/>
                </a:cubicBezTo>
                <a:cubicBezTo>
                  <a:pt x="3430203" y="730261"/>
                  <a:pt x="3430724" y="730410"/>
                  <a:pt x="3431319" y="730410"/>
                </a:cubicBezTo>
                <a:cubicBezTo>
                  <a:pt x="3432212" y="730410"/>
                  <a:pt x="3433570" y="729870"/>
                  <a:pt x="3435393" y="728791"/>
                </a:cubicBezTo>
                <a:cubicBezTo>
                  <a:pt x="3437217" y="727712"/>
                  <a:pt x="3439486" y="726522"/>
                  <a:pt x="3442202" y="725219"/>
                </a:cubicBezTo>
                <a:cubicBezTo>
                  <a:pt x="3444918" y="723917"/>
                  <a:pt x="3448081" y="722726"/>
                  <a:pt x="3451690" y="721647"/>
                </a:cubicBezTo>
                <a:cubicBezTo>
                  <a:pt x="3455299" y="720568"/>
                  <a:pt x="3459373" y="720029"/>
                  <a:pt x="3463913" y="720029"/>
                </a:cubicBezTo>
                <a:cubicBezTo>
                  <a:pt x="3468154" y="720029"/>
                  <a:pt x="3471726" y="720531"/>
                  <a:pt x="3474628" y="721536"/>
                </a:cubicBezTo>
                <a:cubicBezTo>
                  <a:pt x="3477530" y="722540"/>
                  <a:pt x="3479893" y="724029"/>
                  <a:pt x="3481716" y="726001"/>
                </a:cubicBezTo>
                <a:cubicBezTo>
                  <a:pt x="3483539" y="727973"/>
                  <a:pt x="3484860" y="730447"/>
                  <a:pt x="3485679" y="733423"/>
                </a:cubicBezTo>
                <a:cubicBezTo>
                  <a:pt x="3486497" y="736400"/>
                  <a:pt x="3486906" y="739823"/>
                  <a:pt x="3486906" y="743693"/>
                </a:cubicBezTo>
                <a:lnTo>
                  <a:pt x="3486906" y="751506"/>
                </a:lnTo>
                <a:lnTo>
                  <a:pt x="3473065" y="751506"/>
                </a:lnTo>
                <a:cubicBezTo>
                  <a:pt x="3465252" y="751506"/>
                  <a:pt x="3458220" y="752194"/>
                  <a:pt x="3451969" y="753571"/>
                </a:cubicBezTo>
                <a:cubicBezTo>
                  <a:pt x="3445718" y="754948"/>
                  <a:pt x="3440435" y="757013"/>
                  <a:pt x="3436119" y="759766"/>
                </a:cubicBezTo>
                <a:cubicBezTo>
                  <a:pt x="3431803" y="762519"/>
                  <a:pt x="3428491" y="765980"/>
                  <a:pt x="3426185" y="770147"/>
                </a:cubicBezTo>
                <a:cubicBezTo>
                  <a:pt x="3423878" y="774314"/>
                  <a:pt x="3422724" y="779225"/>
                  <a:pt x="3422724" y="784881"/>
                </a:cubicBezTo>
                <a:cubicBezTo>
                  <a:pt x="3422724" y="789718"/>
                  <a:pt x="3423562" y="794034"/>
                  <a:pt x="3425236" y="797829"/>
                </a:cubicBezTo>
                <a:cubicBezTo>
                  <a:pt x="3426910" y="801624"/>
                  <a:pt x="3429254" y="804824"/>
                  <a:pt x="3432268" y="807428"/>
                </a:cubicBezTo>
                <a:cubicBezTo>
                  <a:pt x="3435282" y="810033"/>
                  <a:pt x="3438928" y="812023"/>
                  <a:pt x="3443207" y="813400"/>
                </a:cubicBezTo>
                <a:cubicBezTo>
                  <a:pt x="3447486" y="814777"/>
                  <a:pt x="3452267" y="815465"/>
                  <a:pt x="3457550" y="815465"/>
                </a:cubicBezTo>
                <a:cubicBezTo>
                  <a:pt x="3463578" y="815465"/>
                  <a:pt x="3469289" y="814163"/>
                  <a:pt x="3474684" y="811558"/>
                </a:cubicBezTo>
                <a:cubicBezTo>
                  <a:pt x="3480079" y="808954"/>
                  <a:pt x="3484972" y="805307"/>
                  <a:pt x="3489362" y="800619"/>
                </a:cubicBezTo>
                <a:lnTo>
                  <a:pt x="3489362" y="810665"/>
                </a:lnTo>
                <a:cubicBezTo>
                  <a:pt x="3489362" y="811558"/>
                  <a:pt x="3489623" y="812228"/>
                  <a:pt x="3490143" y="812674"/>
                </a:cubicBezTo>
                <a:cubicBezTo>
                  <a:pt x="3490664" y="813121"/>
                  <a:pt x="3491502" y="813456"/>
                  <a:pt x="3492655" y="813679"/>
                </a:cubicBezTo>
                <a:cubicBezTo>
                  <a:pt x="3493808" y="813902"/>
                  <a:pt x="3495352" y="814014"/>
                  <a:pt x="3497287" y="814014"/>
                </a:cubicBezTo>
                <a:cubicBezTo>
                  <a:pt x="3499296" y="814014"/>
                  <a:pt x="3500822" y="813902"/>
                  <a:pt x="3501864" y="813679"/>
                </a:cubicBezTo>
                <a:cubicBezTo>
                  <a:pt x="3502905" y="813456"/>
                  <a:pt x="3503724" y="813121"/>
                  <a:pt x="3504319" y="812674"/>
                </a:cubicBezTo>
                <a:cubicBezTo>
                  <a:pt x="3504915" y="812228"/>
                  <a:pt x="3505212" y="811558"/>
                  <a:pt x="3505212" y="810665"/>
                </a:cubicBezTo>
                <a:lnTo>
                  <a:pt x="3505212" y="742911"/>
                </a:lnTo>
                <a:cubicBezTo>
                  <a:pt x="3505212" y="736660"/>
                  <a:pt x="3504505" y="731191"/>
                  <a:pt x="3503092" y="726503"/>
                </a:cubicBezTo>
                <a:cubicBezTo>
                  <a:pt x="3501678" y="721815"/>
                  <a:pt x="3499408" y="717889"/>
                  <a:pt x="3496283" y="714727"/>
                </a:cubicBezTo>
                <a:cubicBezTo>
                  <a:pt x="3493157" y="711564"/>
                  <a:pt x="3489064" y="709164"/>
                  <a:pt x="3484004" y="707527"/>
                </a:cubicBezTo>
                <a:cubicBezTo>
                  <a:pt x="3478944" y="705890"/>
                  <a:pt x="3472805" y="705072"/>
                  <a:pt x="3465587" y="705072"/>
                </a:cubicBezTo>
                <a:close/>
                <a:moveTo>
                  <a:pt x="3307978" y="684868"/>
                </a:moveTo>
                <a:lnTo>
                  <a:pt x="3327512" y="684868"/>
                </a:lnTo>
                <a:cubicBezTo>
                  <a:pt x="3337483" y="684868"/>
                  <a:pt x="3345631" y="686245"/>
                  <a:pt x="3351957" y="688998"/>
                </a:cubicBezTo>
                <a:cubicBezTo>
                  <a:pt x="3358282" y="691752"/>
                  <a:pt x="3363509" y="695584"/>
                  <a:pt x="3367639" y="700495"/>
                </a:cubicBezTo>
                <a:cubicBezTo>
                  <a:pt x="3371769" y="705407"/>
                  <a:pt x="3374802" y="711229"/>
                  <a:pt x="3376736" y="717964"/>
                </a:cubicBezTo>
                <a:cubicBezTo>
                  <a:pt x="3378671" y="724698"/>
                  <a:pt x="3379639" y="731972"/>
                  <a:pt x="3379639" y="739786"/>
                </a:cubicBezTo>
                <a:cubicBezTo>
                  <a:pt x="3379639" y="749608"/>
                  <a:pt x="3378578" y="758110"/>
                  <a:pt x="3376457" y="765291"/>
                </a:cubicBezTo>
                <a:cubicBezTo>
                  <a:pt x="3374337" y="772472"/>
                  <a:pt x="3371155" y="778444"/>
                  <a:pt x="3366914" y="783206"/>
                </a:cubicBezTo>
                <a:cubicBezTo>
                  <a:pt x="3362672" y="787969"/>
                  <a:pt x="3357389" y="791504"/>
                  <a:pt x="3351064" y="793810"/>
                </a:cubicBezTo>
                <a:cubicBezTo>
                  <a:pt x="3344738" y="796117"/>
                  <a:pt x="3336962" y="797271"/>
                  <a:pt x="3327735" y="797271"/>
                </a:cubicBezTo>
                <a:lnTo>
                  <a:pt x="3307978" y="797271"/>
                </a:lnTo>
                <a:close/>
                <a:moveTo>
                  <a:pt x="3557339" y="679734"/>
                </a:moveTo>
                <a:cubicBezTo>
                  <a:pt x="3555553" y="679734"/>
                  <a:pt x="3554065" y="679808"/>
                  <a:pt x="3552875" y="679957"/>
                </a:cubicBezTo>
                <a:cubicBezTo>
                  <a:pt x="3551684" y="680106"/>
                  <a:pt x="3550735" y="680348"/>
                  <a:pt x="3550028" y="680682"/>
                </a:cubicBezTo>
                <a:cubicBezTo>
                  <a:pt x="3549321" y="681017"/>
                  <a:pt x="3548838" y="681408"/>
                  <a:pt x="3548577" y="681854"/>
                </a:cubicBezTo>
                <a:cubicBezTo>
                  <a:pt x="3548317" y="682301"/>
                  <a:pt x="3548186" y="682785"/>
                  <a:pt x="3548186" y="683306"/>
                </a:cubicBezTo>
                <a:lnTo>
                  <a:pt x="3548186" y="707192"/>
                </a:lnTo>
                <a:lnTo>
                  <a:pt x="3534234" y="707192"/>
                </a:lnTo>
                <a:cubicBezTo>
                  <a:pt x="3533638" y="707192"/>
                  <a:pt x="3533099" y="707323"/>
                  <a:pt x="3532615" y="707583"/>
                </a:cubicBezTo>
                <a:cubicBezTo>
                  <a:pt x="3532132" y="707844"/>
                  <a:pt x="3531741" y="708290"/>
                  <a:pt x="3531443" y="708923"/>
                </a:cubicBezTo>
                <a:cubicBezTo>
                  <a:pt x="3531146" y="709555"/>
                  <a:pt x="3530904" y="710355"/>
                  <a:pt x="3530718" y="711322"/>
                </a:cubicBezTo>
                <a:cubicBezTo>
                  <a:pt x="3530532" y="712290"/>
                  <a:pt x="3530439" y="713480"/>
                  <a:pt x="3530439" y="714894"/>
                </a:cubicBezTo>
                <a:cubicBezTo>
                  <a:pt x="3530439" y="717573"/>
                  <a:pt x="3530774" y="719508"/>
                  <a:pt x="3531443" y="720699"/>
                </a:cubicBezTo>
                <a:cubicBezTo>
                  <a:pt x="3532113" y="721889"/>
                  <a:pt x="3533006" y="722485"/>
                  <a:pt x="3534122" y="722485"/>
                </a:cubicBezTo>
                <a:lnTo>
                  <a:pt x="3548186" y="722485"/>
                </a:lnTo>
                <a:lnTo>
                  <a:pt x="3548186" y="781197"/>
                </a:lnTo>
                <a:cubicBezTo>
                  <a:pt x="3548186" y="787002"/>
                  <a:pt x="3548726" y="792043"/>
                  <a:pt x="3549805" y="796322"/>
                </a:cubicBezTo>
                <a:cubicBezTo>
                  <a:pt x="3550884" y="800601"/>
                  <a:pt x="3552614" y="804135"/>
                  <a:pt x="3554995" y="806926"/>
                </a:cubicBezTo>
                <a:cubicBezTo>
                  <a:pt x="3557377" y="809716"/>
                  <a:pt x="3560428" y="811800"/>
                  <a:pt x="3564148" y="813177"/>
                </a:cubicBezTo>
                <a:cubicBezTo>
                  <a:pt x="3567869" y="814553"/>
                  <a:pt x="3572334" y="815242"/>
                  <a:pt x="3577543" y="815242"/>
                </a:cubicBezTo>
                <a:cubicBezTo>
                  <a:pt x="3579254" y="815242"/>
                  <a:pt x="3580966" y="815130"/>
                  <a:pt x="3582677" y="814907"/>
                </a:cubicBezTo>
                <a:cubicBezTo>
                  <a:pt x="3584389" y="814684"/>
                  <a:pt x="3586007" y="814405"/>
                  <a:pt x="3587533" y="814070"/>
                </a:cubicBezTo>
                <a:cubicBezTo>
                  <a:pt x="3589058" y="813735"/>
                  <a:pt x="3590416" y="813307"/>
                  <a:pt x="3591607" y="812786"/>
                </a:cubicBezTo>
                <a:cubicBezTo>
                  <a:pt x="3592798" y="812265"/>
                  <a:pt x="3593691" y="811707"/>
                  <a:pt x="3594286" y="811112"/>
                </a:cubicBezTo>
                <a:cubicBezTo>
                  <a:pt x="3594881" y="810516"/>
                  <a:pt x="3595328" y="809586"/>
                  <a:pt x="3595625" y="808321"/>
                </a:cubicBezTo>
                <a:cubicBezTo>
                  <a:pt x="3595923" y="807056"/>
                  <a:pt x="3596072" y="805345"/>
                  <a:pt x="3596072" y="803187"/>
                </a:cubicBezTo>
                <a:cubicBezTo>
                  <a:pt x="3596072" y="801847"/>
                  <a:pt x="3595997" y="800731"/>
                  <a:pt x="3595849" y="799838"/>
                </a:cubicBezTo>
                <a:cubicBezTo>
                  <a:pt x="3595700" y="798945"/>
                  <a:pt x="3595532" y="798238"/>
                  <a:pt x="3595346" y="797717"/>
                </a:cubicBezTo>
                <a:cubicBezTo>
                  <a:pt x="3595160" y="797196"/>
                  <a:pt x="3594900" y="796843"/>
                  <a:pt x="3594565" y="796657"/>
                </a:cubicBezTo>
                <a:cubicBezTo>
                  <a:pt x="3594230" y="796471"/>
                  <a:pt x="3593877" y="796378"/>
                  <a:pt x="3593505" y="796378"/>
                </a:cubicBezTo>
                <a:cubicBezTo>
                  <a:pt x="3592909" y="796378"/>
                  <a:pt x="3592240" y="796545"/>
                  <a:pt x="3591495" y="796880"/>
                </a:cubicBezTo>
                <a:cubicBezTo>
                  <a:pt x="3590751" y="797215"/>
                  <a:pt x="3589858" y="797568"/>
                  <a:pt x="3588817" y="797940"/>
                </a:cubicBezTo>
                <a:cubicBezTo>
                  <a:pt x="3587775" y="798312"/>
                  <a:pt x="3586584" y="798666"/>
                  <a:pt x="3585245" y="799001"/>
                </a:cubicBezTo>
                <a:cubicBezTo>
                  <a:pt x="3583905" y="799336"/>
                  <a:pt x="3582380" y="799503"/>
                  <a:pt x="3580668" y="799503"/>
                </a:cubicBezTo>
                <a:cubicBezTo>
                  <a:pt x="3575385" y="799503"/>
                  <a:pt x="3571720" y="797736"/>
                  <a:pt x="3569674" y="794201"/>
                </a:cubicBezTo>
                <a:cubicBezTo>
                  <a:pt x="3567627" y="790666"/>
                  <a:pt x="3566604" y="785439"/>
                  <a:pt x="3566604" y="778518"/>
                </a:cubicBezTo>
                <a:lnTo>
                  <a:pt x="3566604" y="722485"/>
                </a:lnTo>
                <a:lnTo>
                  <a:pt x="3592388" y="722485"/>
                </a:lnTo>
                <a:cubicBezTo>
                  <a:pt x="3593505" y="722485"/>
                  <a:pt x="3594398" y="721889"/>
                  <a:pt x="3595067" y="720699"/>
                </a:cubicBezTo>
                <a:cubicBezTo>
                  <a:pt x="3595737" y="719508"/>
                  <a:pt x="3596072" y="717573"/>
                  <a:pt x="3596072" y="714894"/>
                </a:cubicBezTo>
                <a:cubicBezTo>
                  <a:pt x="3596072" y="713480"/>
                  <a:pt x="3595997" y="712290"/>
                  <a:pt x="3595849" y="711322"/>
                </a:cubicBezTo>
                <a:cubicBezTo>
                  <a:pt x="3595700" y="710355"/>
                  <a:pt x="3595458" y="709555"/>
                  <a:pt x="3595123" y="708923"/>
                </a:cubicBezTo>
                <a:cubicBezTo>
                  <a:pt x="3594788" y="708290"/>
                  <a:pt x="3594398" y="707844"/>
                  <a:pt x="3593951" y="707583"/>
                </a:cubicBezTo>
                <a:cubicBezTo>
                  <a:pt x="3593505" y="707323"/>
                  <a:pt x="3592984" y="707192"/>
                  <a:pt x="3592388" y="707192"/>
                </a:cubicBezTo>
                <a:lnTo>
                  <a:pt x="3566604" y="707192"/>
                </a:lnTo>
                <a:lnTo>
                  <a:pt x="3566604" y="683306"/>
                </a:lnTo>
                <a:cubicBezTo>
                  <a:pt x="3566604" y="682785"/>
                  <a:pt x="3566455" y="682301"/>
                  <a:pt x="3566157" y="681854"/>
                </a:cubicBezTo>
                <a:cubicBezTo>
                  <a:pt x="3565860" y="681408"/>
                  <a:pt x="3565376" y="681017"/>
                  <a:pt x="3564706" y="680682"/>
                </a:cubicBezTo>
                <a:cubicBezTo>
                  <a:pt x="3564037" y="680348"/>
                  <a:pt x="3563106" y="680106"/>
                  <a:pt x="3561916" y="679957"/>
                </a:cubicBezTo>
                <a:cubicBezTo>
                  <a:pt x="3560725" y="679808"/>
                  <a:pt x="3559200" y="679734"/>
                  <a:pt x="3557339" y="679734"/>
                </a:cubicBezTo>
                <a:close/>
                <a:moveTo>
                  <a:pt x="3295923" y="668906"/>
                </a:moveTo>
                <a:cubicBezTo>
                  <a:pt x="3294211" y="668906"/>
                  <a:pt x="3292593" y="669483"/>
                  <a:pt x="3291067" y="670637"/>
                </a:cubicBezTo>
                <a:cubicBezTo>
                  <a:pt x="3289542" y="671790"/>
                  <a:pt x="3288779" y="673818"/>
                  <a:pt x="3288779" y="676720"/>
                </a:cubicBezTo>
                <a:lnTo>
                  <a:pt x="3288779" y="805531"/>
                </a:lnTo>
                <a:cubicBezTo>
                  <a:pt x="3288779" y="808433"/>
                  <a:pt x="3289542" y="810461"/>
                  <a:pt x="3291067" y="811614"/>
                </a:cubicBezTo>
                <a:cubicBezTo>
                  <a:pt x="3292593" y="812767"/>
                  <a:pt x="3294211" y="813344"/>
                  <a:pt x="3295923" y="813344"/>
                </a:cubicBezTo>
                <a:lnTo>
                  <a:pt x="3326507" y="813344"/>
                </a:lnTo>
                <a:cubicBezTo>
                  <a:pt x="3338860" y="813344"/>
                  <a:pt x="3349501" y="811819"/>
                  <a:pt x="3358431" y="808768"/>
                </a:cubicBezTo>
                <a:cubicBezTo>
                  <a:pt x="3367360" y="805717"/>
                  <a:pt x="3374895" y="801122"/>
                  <a:pt x="3381034" y="794982"/>
                </a:cubicBezTo>
                <a:cubicBezTo>
                  <a:pt x="3387173" y="788843"/>
                  <a:pt x="3391843" y="781104"/>
                  <a:pt x="3395042" y="771765"/>
                </a:cubicBezTo>
                <a:cubicBezTo>
                  <a:pt x="3398242" y="762426"/>
                  <a:pt x="3399842" y="751506"/>
                  <a:pt x="3399842" y="739004"/>
                </a:cubicBezTo>
                <a:cubicBezTo>
                  <a:pt x="3399842" y="728140"/>
                  <a:pt x="3398335" y="718392"/>
                  <a:pt x="3395321" y="709760"/>
                </a:cubicBezTo>
                <a:cubicBezTo>
                  <a:pt x="3392308" y="701128"/>
                  <a:pt x="3387880" y="693779"/>
                  <a:pt x="3382038" y="687715"/>
                </a:cubicBezTo>
                <a:cubicBezTo>
                  <a:pt x="3376197" y="681650"/>
                  <a:pt x="3368960" y="676999"/>
                  <a:pt x="3360328" y="673762"/>
                </a:cubicBezTo>
                <a:cubicBezTo>
                  <a:pt x="3351696" y="670525"/>
                  <a:pt x="3341129" y="668906"/>
                  <a:pt x="3328628" y="668906"/>
                </a:cubicBezTo>
                <a:close/>
                <a:moveTo>
                  <a:pt x="891540" y="1"/>
                </a:moveTo>
                <a:cubicBezTo>
                  <a:pt x="1383924" y="1"/>
                  <a:pt x="1783080" y="399157"/>
                  <a:pt x="1783080" y="891541"/>
                </a:cubicBezTo>
                <a:cubicBezTo>
                  <a:pt x="1783080" y="1383925"/>
                  <a:pt x="1383924" y="1783081"/>
                  <a:pt x="891540" y="1783081"/>
                </a:cubicBezTo>
                <a:cubicBezTo>
                  <a:pt x="399156" y="1783081"/>
                  <a:pt x="0" y="1383925"/>
                  <a:pt x="0" y="891541"/>
                </a:cubicBezTo>
                <a:cubicBezTo>
                  <a:pt x="0" y="399157"/>
                  <a:pt x="399156" y="1"/>
                  <a:pt x="891540" y="1"/>
                </a:cubicBezTo>
                <a:close/>
                <a:moveTo>
                  <a:pt x="3499768" y="0"/>
                </a:moveTo>
                <a:cubicBezTo>
                  <a:pt x="3992152" y="0"/>
                  <a:pt x="4391308" y="399156"/>
                  <a:pt x="4391308" y="891540"/>
                </a:cubicBezTo>
                <a:cubicBezTo>
                  <a:pt x="4391308" y="1383924"/>
                  <a:pt x="3992152" y="1783080"/>
                  <a:pt x="3499768" y="1783080"/>
                </a:cubicBezTo>
                <a:cubicBezTo>
                  <a:pt x="3007384" y="1783080"/>
                  <a:pt x="2608228" y="1383924"/>
                  <a:pt x="2608228" y="891540"/>
                </a:cubicBezTo>
                <a:cubicBezTo>
                  <a:pt x="2608228" y="399156"/>
                  <a:pt x="3007384" y="0"/>
                  <a:pt x="349976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dirty="0"/>
          </a:p>
        </p:txBody>
      </p:sp>
      <p:sp>
        <p:nvSpPr>
          <p:cNvPr id="18" name="TextBox 17">
            <a:extLst>
              <a:ext uri="{FF2B5EF4-FFF2-40B4-BE49-F238E27FC236}">
                <a16:creationId xmlns:a16="http://schemas.microsoft.com/office/drawing/2014/main" id="{8AE0B031-9713-0642-5562-206673D92B64}"/>
              </a:ext>
            </a:extLst>
          </p:cNvPr>
          <p:cNvSpPr txBox="1"/>
          <p:nvPr/>
        </p:nvSpPr>
        <p:spPr>
          <a:xfrm>
            <a:off x="6543392" y="2525344"/>
            <a:ext cx="1783080" cy="1783080"/>
          </a:xfrm>
          <a:custGeom>
            <a:avLst/>
            <a:gdLst/>
            <a:ahLst/>
            <a:cxnLst/>
            <a:rect l="l" t="t" r="r" b="b"/>
            <a:pathLst>
              <a:path w="1783080" h="1783080">
                <a:moveTo>
                  <a:pt x="826427" y="1051313"/>
                </a:moveTo>
                <a:lnTo>
                  <a:pt x="842166" y="1051313"/>
                </a:lnTo>
                <a:lnTo>
                  <a:pt x="842166" y="1072633"/>
                </a:lnTo>
                <a:cubicBezTo>
                  <a:pt x="837627" y="1077693"/>
                  <a:pt x="833292" y="1081451"/>
                  <a:pt x="829162" y="1083906"/>
                </a:cubicBezTo>
                <a:cubicBezTo>
                  <a:pt x="825032" y="1086362"/>
                  <a:pt x="820549" y="1087590"/>
                  <a:pt x="815712" y="1087590"/>
                </a:cubicBezTo>
                <a:cubicBezTo>
                  <a:pt x="809759" y="1087590"/>
                  <a:pt x="805126" y="1086046"/>
                  <a:pt x="801815" y="1082958"/>
                </a:cubicBezTo>
                <a:cubicBezTo>
                  <a:pt x="798504" y="1079869"/>
                  <a:pt x="796848" y="1075721"/>
                  <a:pt x="796848" y="1070512"/>
                </a:cubicBezTo>
                <a:cubicBezTo>
                  <a:pt x="796848" y="1067461"/>
                  <a:pt x="797425" y="1064763"/>
                  <a:pt x="798578" y="1062419"/>
                </a:cubicBezTo>
                <a:cubicBezTo>
                  <a:pt x="799731" y="1060075"/>
                  <a:pt x="801536" y="1058066"/>
                  <a:pt x="803992" y="1056392"/>
                </a:cubicBezTo>
                <a:cubicBezTo>
                  <a:pt x="806447" y="1054717"/>
                  <a:pt x="809535" y="1053452"/>
                  <a:pt x="813256" y="1052597"/>
                </a:cubicBezTo>
                <a:cubicBezTo>
                  <a:pt x="816977" y="1051741"/>
                  <a:pt x="821367" y="1051313"/>
                  <a:pt x="826427" y="1051313"/>
                </a:cubicBezTo>
                <a:close/>
                <a:moveTo>
                  <a:pt x="1155896" y="993158"/>
                </a:moveTo>
                <a:cubicBezTo>
                  <a:pt x="1154110" y="993158"/>
                  <a:pt x="1152621" y="993233"/>
                  <a:pt x="1151431" y="993382"/>
                </a:cubicBezTo>
                <a:cubicBezTo>
                  <a:pt x="1150240" y="993530"/>
                  <a:pt x="1149291" y="993754"/>
                  <a:pt x="1148584" y="994051"/>
                </a:cubicBezTo>
                <a:cubicBezTo>
                  <a:pt x="1147878" y="994349"/>
                  <a:pt x="1147394" y="994721"/>
                  <a:pt x="1147133" y="995168"/>
                </a:cubicBezTo>
                <a:cubicBezTo>
                  <a:pt x="1146873" y="995614"/>
                  <a:pt x="1146743" y="996098"/>
                  <a:pt x="1146743" y="996619"/>
                </a:cubicBezTo>
                <a:lnTo>
                  <a:pt x="1146743" y="1097078"/>
                </a:lnTo>
                <a:cubicBezTo>
                  <a:pt x="1146743" y="1097673"/>
                  <a:pt x="1146873" y="1098175"/>
                  <a:pt x="1147133" y="1098585"/>
                </a:cubicBezTo>
                <a:cubicBezTo>
                  <a:pt x="1147394" y="1098994"/>
                  <a:pt x="1147878" y="1099347"/>
                  <a:pt x="1148584" y="1099645"/>
                </a:cubicBezTo>
                <a:cubicBezTo>
                  <a:pt x="1149291" y="1099943"/>
                  <a:pt x="1150240" y="1100166"/>
                  <a:pt x="1151431" y="1100315"/>
                </a:cubicBezTo>
                <a:cubicBezTo>
                  <a:pt x="1152621" y="1100463"/>
                  <a:pt x="1154110" y="1100538"/>
                  <a:pt x="1155896" y="1100538"/>
                </a:cubicBezTo>
                <a:cubicBezTo>
                  <a:pt x="1157756" y="1100538"/>
                  <a:pt x="1159281" y="1100463"/>
                  <a:pt x="1160472" y="1100315"/>
                </a:cubicBezTo>
                <a:cubicBezTo>
                  <a:pt x="1161663" y="1100166"/>
                  <a:pt x="1162593" y="1099943"/>
                  <a:pt x="1163263" y="1099645"/>
                </a:cubicBezTo>
                <a:cubicBezTo>
                  <a:pt x="1163932" y="1099347"/>
                  <a:pt x="1164416" y="1098994"/>
                  <a:pt x="1164714" y="1098585"/>
                </a:cubicBezTo>
                <a:cubicBezTo>
                  <a:pt x="1165011" y="1098175"/>
                  <a:pt x="1165160" y="1097673"/>
                  <a:pt x="1165160" y="1097078"/>
                </a:cubicBezTo>
                <a:lnTo>
                  <a:pt x="1165160" y="996619"/>
                </a:lnTo>
                <a:cubicBezTo>
                  <a:pt x="1165160" y="996098"/>
                  <a:pt x="1165011" y="995614"/>
                  <a:pt x="1164714" y="995168"/>
                </a:cubicBezTo>
                <a:cubicBezTo>
                  <a:pt x="1164416" y="994721"/>
                  <a:pt x="1163932" y="994349"/>
                  <a:pt x="1163263" y="994051"/>
                </a:cubicBezTo>
                <a:cubicBezTo>
                  <a:pt x="1162593" y="993754"/>
                  <a:pt x="1161663" y="993530"/>
                  <a:pt x="1160472" y="993382"/>
                </a:cubicBezTo>
                <a:cubicBezTo>
                  <a:pt x="1159281" y="993233"/>
                  <a:pt x="1157756" y="993158"/>
                  <a:pt x="1155896" y="993158"/>
                </a:cubicBezTo>
                <a:close/>
                <a:moveTo>
                  <a:pt x="952113" y="993158"/>
                </a:moveTo>
                <a:cubicBezTo>
                  <a:pt x="949880" y="993158"/>
                  <a:pt x="948094" y="993251"/>
                  <a:pt x="946755" y="993437"/>
                </a:cubicBezTo>
                <a:cubicBezTo>
                  <a:pt x="945415" y="993623"/>
                  <a:pt x="944448" y="993977"/>
                  <a:pt x="943853" y="994498"/>
                </a:cubicBezTo>
                <a:cubicBezTo>
                  <a:pt x="943257" y="995019"/>
                  <a:pt x="942960" y="995726"/>
                  <a:pt x="942960" y="996619"/>
                </a:cubicBezTo>
                <a:cubicBezTo>
                  <a:pt x="942960" y="997512"/>
                  <a:pt x="943257" y="998739"/>
                  <a:pt x="943853" y="1000302"/>
                </a:cubicBezTo>
                <a:lnTo>
                  <a:pt x="979683" y="1096296"/>
                </a:lnTo>
                <a:cubicBezTo>
                  <a:pt x="979906" y="1097040"/>
                  <a:pt x="980316" y="1097747"/>
                  <a:pt x="980911" y="1098417"/>
                </a:cubicBezTo>
                <a:cubicBezTo>
                  <a:pt x="981506" y="1099087"/>
                  <a:pt x="982139" y="1099570"/>
                  <a:pt x="982809" y="1099868"/>
                </a:cubicBezTo>
                <a:lnTo>
                  <a:pt x="968968" y="1134806"/>
                </a:lnTo>
                <a:cubicBezTo>
                  <a:pt x="968521" y="1135847"/>
                  <a:pt x="968335" y="1136740"/>
                  <a:pt x="968409" y="1137484"/>
                </a:cubicBezTo>
                <a:cubicBezTo>
                  <a:pt x="968484" y="1138229"/>
                  <a:pt x="968837" y="1138824"/>
                  <a:pt x="969470" y="1139270"/>
                </a:cubicBezTo>
                <a:cubicBezTo>
                  <a:pt x="970102" y="1139717"/>
                  <a:pt x="971014" y="1140033"/>
                  <a:pt x="972205" y="1140219"/>
                </a:cubicBezTo>
                <a:cubicBezTo>
                  <a:pt x="973395" y="1140405"/>
                  <a:pt x="974958" y="1140498"/>
                  <a:pt x="976893" y="1140498"/>
                </a:cubicBezTo>
                <a:cubicBezTo>
                  <a:pt x="980613" y="1140498"/>
                  <a:pt x="983385" y="1140182"/>
                  <a:pt x="985208" y="1139549"/>
                </a:cubicBezTo>
                <a:cubicBezTo>
                  <a:pt x="987032" y="1138917"/>
                  <a:pt x="988166" y="1138005"/>
                  <a:pt x="988613" y="1136815"/>
                </a:cubicBezTo>
                <a:lnTo>
                  <a:pt x="1002007" y="1099868"/>
                </a:lnTo>
                <a:lnTo>
                  <a:pt x="1038061" y="999967"/>
                </a:lnTo>
                <a:cubicBezTo>
                  <a:pt x="1038507" y="998628"/>
                  <a:pt x="1038731" y="997512"/>
                  <a:pt x="1038731" y="996619"/>
                </a:cubicBezTo>
                <a:cubicBezTo>
                  <a:pt x="1038731" y="995726"/>
                  <a:pt x="1038414" y="995019"/>
                  <a:pt x="1037782" y="994498"/>
                </a:cubicBezTo>
                <a:cubicBezTo>
                  <a:pt x="1037149" y="993977"/>
                  <a:pt x="1036163" y="993623"/>
                  <a:pt x="1034824" y="993437"/>
                </a:cubicBezTo>
                <a:cubicBezTo>
                  <a:pt x="1033485" y="993251"/>
                  <a:pt x="1031773" y="993158"/>
                  <a:pt x="1029689" y="993158"/>
                </a:cubicBezTo>
                <a:cubicBezTo>
                  <a:pt x="1027308" y="993158"/>
                  <a:pt x="1025485" y="993251"/>
                  <a:pt x="1024220" y="993437"/>
                </a:cubicBezTo>
                <a:cubicBezTo>
                  <a:pt x="1022955" y="993623"/>
                  <a:pt x="1022006" y="993921"/>
                  <a:pt x="1021374" y="994330"/>
                </a:cubicBezTo>
                <a:cubicBezTo>
                  <a:pt x="1020741" y="994740"/>
                  <a:pt x="1020202" y="995651"/>
                  <a:pt x="1019755" y="997065"/>
                </a:cubicBezTo>
                <a:lnTo>
                  <a:pt x="992073" y="1078102"/>
                </a:lnTo>
                <a:lnTo>
                  <a:pt x="991738" y="1078102"/>
                </a:lnTo>
                <a:lnTo>
                  <a:pt x="963052" y="997512"/>
                </a:lnTo>
                <a:cubicBezTo>
                  <a:pt x="962680" y="996544"/>
                  <a:pt x="962326" y="995781"/>
                  <a:pt x="961991" y="995223"/>
                </a:cubicBezTo>
                <a:cubicBezTo>
                  <a:pt x="961656" y="994665"/>
                  <a:pt x="961117" y="994237"/>
                  <a:pt x="960373" y="993940"/>
                </a:cubicBezTo>
                <a:cubicBezTo>
                  <a:pt x="959629" y="993642"/>
                  <a:pt x="958624" y="993437"/>
                  <a:pt x="957359" y="993326"/>
                </a:cubicBezTo>
                <a:cubicBezTo>
                  <a:pt x="956094" y="993214"/>
                  <a:pt x="954345" y="993158"/>
                  <a:pt x="952113" y="993158"/>
                </a:cubicBezTo>
                <a:close/>
                <a:moveTo>
                  <a:pt x="1234923" y="991596"/>
                </a:moveTo>
                <a:cubicBezTo>
                  <a:pt x="1228821" y="991596"/>
                  <a:pt x="1223482" y="992414"/>
                  <a:pt x="1218906" y="994051"/>
                </a:cubicBezTo>
                <a:cubicBezTo>
                  <a:pt x="1214329" y="995688"/>
                  <a:pt x="1210516" y="997865"/>
                  <a:pt x="1207465" y="1000581"/>
                </a:cubicBezTo>
                <a:cubicBezTo>
                  <a:pt x="1204414" y="1003297"/>
                  <a:pt x="1202125" y="1006460"/>
                  <a:pt x="1200600" y="1010069"/>
                </a:cubicBezTo>
                <a:cubicBezTo>
                  <a:pt x="1199074" y="1013678"/>
                  <a:pt x="1198312" y="1017455"/>
                  <a:pt x="1198312" y="1021399"/>
                </a:cubicBezTo>
                <a:cubicBezTo>
                  <a:pt x="1198312" y="1025863"/>
                  <a:pt x="1199037" y="1029696"/>
                  <a:pt x="1200488" y="1032895"/>
                </a:cubicBezTo>
                <a:cubicBezTo>
                  <a:pt x="1201939" y="1036095"/>
                  <a:pt x="1203856" y="1038849"/>
                  <a:pt x="1206237" y="1041155"/>
                </a:cubicBezTo>
                <a:cubicBezTo>
                  <a:pt x="1208618" y="1043462"/>
                  <a:pt x="1211316" y="1045416"/>
                  <a:pt x="1214329" y="1047016"/>
                </a:cubicBezTo>
                <a:cubicBezTo>
                  <a:pt x="1217343" y="1048615"/>
                  <a:pt x="1220431" y="1050048"/>
                  <a:pt x="1223594" y="1051313"/>
                </a:cubicBezTo>
                <a:cubicBezTo>
                  <a:pt x="1226756" y="1052578"/>
                  <a:pt x="1229826" y="1053787"/>
                  <a:pt x="1232803" y="1054941"/>
                </a:cubicBezTo>
                <a:cubicBezTo>
                  <a:pt x="1235779" y="1056094"/>
                  <a:pt x="1238458" y="1057415"/>
                  <a:pt x="1240839" y="1058903"/>
                </a:cubicBezTo>
                <a:cubicBezTo>
                  <a:pt x="1243221" y="1060391"/>
                  <a:pt x="1245137" y="1062103"/>
                  <a:pt x="1246588" y="1064038"/>
                </a:cubicBezTo>
                <a:cubicBezTo>
                  <a:pt x="1248039" y="1065973"/>
                  <a:pt x="1248764" y="1068354"/>
                  <a:pt x="1248764" y="1071182"/>
                </a:cubicBezTo>
                <a:cubicBezTo>
                  <a:pt x="1248764" y="1073935"/>
                  <a:pt x="1248262" y="1076316"/>
                  <a:pt x="1247258" y="1078325"/>
                </a:cubicBezTo>
                <a:cubicBezTo>
                  <a:pt x="1246253" y="1080334"/>
                  <a:pt x="1244820" y="1081990"/>
                  <a:pt x="1242960" y="1083292"/>
                </a:cubicBezTo>
                <a:cubicBezTo>
                  <a:pt x="1241100" y="1084595"/>
                  <a:pt x="1238905" y="1085581"/>
                  <a:pt x="1236374" y="1086250"/>
                </a:cubicBezTo>
                <a:cubicBezTo>
                  <a:pt x="1233844" y="1086920"/>
                  <a:pt x="1231017" y="1087255"/>
                  <a:pt x="1227891" y="1087255"/>
                </a:cubicBezTo>
                <a:cubicBezTo>
                  <a:pt x="1223724" y="1087255"/>
                  <a:pt x="1220041" y="1086753"/>
                  <a:pt x="1216841" y="1085748"/>
                </a:cubicBezTo>
                <a:cubicBezTo>
                  <a:pt x="1213641" y="1084743"/>
                  <a:pt x="1210869" y="1083646"/>
                  <a:pt x="1208525" y="1082455"/>
                </a:cubicBezTo>
                <a:cubicBezTo>
                  <a:pt x="1206181" y="1081265"/>
                  <a:pt x="1204209" y="1080167"/>
                  <a:pt x="1202609" y="1079162"/>
                </a:cubicBezTo>
                <a:cubicBezTo>
                  <a:pt x="1201009" y="1078158"/>
                  <a:pt x="1199800" y="1077656"/>
                  <a:pt x="1198981" y="1077656"/>
                </a:cubicBezTo>
                <a:cubicBezTo>
                  <a:pt x="1198460" y="1077656"/>
                  <a:pt x="1197995" y="1077786"/>
                  <a:pt x="1197586" y="1078046"/>
                </a:cubicBezTo>
                <a:cubicBezTo>
                  <a:pt x="1197177" y="1078307"/>
                  <a:pt x="1196861" y="1078735"/>
                  <a:pt x="1196637" y="1079330"/>
                </a:cubicBezTo>
                <a:cubicBezTo>
                  <a:pt x="1196414" y="1079925"/>
                  <a:pt x="1196228" y="1080707"/>
                  <a:pt x="1196079" y="1081674"/>
                </a:cubicBezTo>
                <a:cubicBezTo>
                  <a:pt x="1195930" y="1082641"/>
                  <a:pt x="1195856" y="1083832"/>
                  <a:pt x="1195856" y="1085246"/>
                </a:cubicBezTo>
                <a:cubicBezTo>
                  <a:pt x="1195856" y="1087553"/>
                  <a:pt x="1196042" y="1089376"/>
                  <a:pt x="1196414" y="1090715"/>
                </a:cubicBezTo>
                <a:cubicBezTo>
                  <a:pt x="1196786" y="1092055"/>
                  <a:pt x="1197381" y="1093096"/>
                  <a:pt x="1198200" y="1093841"/>
                </a:cubicBezTo>
                <a:cubicBezTo>
                  <a:pt x="1199019" y="1094585"/>
                  <a:pt x="1200321" y="1095422"/>
                  <a:pt x="1202107" y="1096352"/>
                </a:cubicBezTo>
                <a:cubicBezTo>
                  <a:pt x="1203893" y="1097282"/>
                  <a:pt x="1206069" y="1098175"/>
                  <a:pt x="1208637" y="1099031"/>
                </a:cubicBezTo>
                <a:cubicBezTo>
                  <a:pt x="1211204" y="1099887"/>
                  <a:pt x="1214106" y="1100594"/>
                  <a:pt x="1217343" y="1101152"/>
                </a:cubicBezTo>
                <a:cubicBezTo>
                  <a:pt x="1220580" y="1101710"/>
                  <a:pt x="1223985" y="1101989"/>
                  <a:pt x="1227556" y="1101989"/>
                </a:cubicBezTo>
                <a:cubicBezTo>
                  <a:pt x="1233361" y="1101989"/>
                  <a:pt x="1238681" y="1101282"/>
                  <a:pt x="1243518" y="1099868"/>
                </a:cubicBezTo>
                <a:cubicBezTo>
                  <a:pt x="1248355" y="1098454"/>
                  <a:pt x="1252522" y="1096371"/>
                  <a:pt x="1256020" y="1093617"/>
                </a:cubicBezTo>
                <a:cubicBezTo>
                  <a:pt x="1259517" y="1090864"/>
                  <a:pt x="1262215" y="1087478"/>
                  <a:pt x="1264112" y="1083460"/>
                </a:cubicBezTo>
                <a:cubicBezTo>
                  <a:pt x="1266010" y="1079441"/>
                  <a:pt x="1266959" y="1074865"/>
                  <a:pt x="1266959" y="1069730"/>
                </a:cubicBezTo>
                <a:cubicBezTo>
                  <a:pt x="1266959" y="1065414"/>
                  <a:pt x="1266233" y="1061694"/>
                  <a:pt x="1264782" y="1058568"/>
                </a:cubicBezTo>
                <a:cubicBezTo>
                  <a:pt x="1263331" y="1055443"/>
                  <a:pt x="1261415" y="1052764"/>
                  <a:pt x="1259034" y="1050532"/>
                </a:cubicBezTo>
                <a:cubicBezTo>
                  <a:pt x="1256652" y="1048299"/>
                  <a:pt x="1253918" y="1046402"/>
                  <a:pt x="1250829" y="1044839"/>
                </a:cubicBezTo>
                <a:cubicBezTo>
                  <a:pt x="1247741" y="1043276"/>
                  <a:pt x="1244616" y="1041862"/>
                  <a:pt x="1241453" y="1040597"/>
                </a:cubicBezTo>
                <a:cubicBezTo>
                  <a:pt x="1238291" y="1039332"/>
                  <a:pt x="1235184" y="1038104"/>
                  <a:pt x="1232133" y="1036914"/>
                </a:cubicBezTo>
                <a:cubicBezTo>
                  <a:pt x="1229082" y="1035723"/>
                  <a:pt x="1226366" y="1034384"/>
                  <a:pt x="1223985" y="1032895"/>
                </a:cubicBezTo>
                <a:cubicBezTo>
                  <a:pt x="1221603" y="1031407"/>
                  <a:pt x="1219669" y="1029677"/>
                  <a:pt x="1218180" y="1027705"/>
                </a:cubicBezTo>
                <a:cubicBezTo>
                  <a:pt x="1216692" y="1025733"/>
                  <a:pt x="1215948" y="1023296"/>
                  <a:pt x="1215948" y="1020394"/>
                </a:cubicBezTo>
                <a:cubicBezTo>
                  <a:pt x="1215948" y="1018310"/>
                  <a:pt x="1216338" y="1016376"/>
                  <a:pt x="1217120" y="1014590"/>
                </a:cubicBezTo>
                <a:cubicBezTo>
                  <a:pt x="1217901" y="1012804"/>
                  <a:pt x="1219055" y="1011260"/>
                  <a:pt x="1220580" y="1009957"/>
                </a:cubicBezTo>
                <a:cubicBezTo>
                  <a:pt x="1222106" y="1008655"/>
                  <a:pt x="1224059" y="1007651"/>
                  <a:pt x="1226440" y="1006944"/>
                </a:cubicBezTo>
                <a:cubicBezTo>
                  <a:pt x="1228821" y="1006237"/>
                  <a:pt x="1231575" y="1005883"/>
                  <a:pt x="1234700" y="1005883"/>
                </a:cubicBezTo>
                <a:cubicBezTo>
                  <a:pt x="1238198" y="1005883"/>
                  <a:pt x="1241304" y="1006292"/>
                  <a:pt x="1244021" y="1007111"/>
                </a:cubicBezTo>
                <a:cubicBezTo>
                  <a:pt x="1246737" y="1007930"/>
                  <a:pt x="1249099" y="1008804"/>
                  <a:pt x="1251108" y="1009734"/>
                </a:cubicBezTo>
                <a:cubicBezTo>
                  <a:pt x="1253118" y="1010664"/>
                  <a:pt x="1254755" y="1011539"/>
                  <a:pt x="1256020" y="1012357"/>
                </a:cubicBezTo>
                <a:cubicBezTo>
                  <a:pt x="1257285" y="1013176"/>
                  <a:pt x="1258252" y="1013585"/>
                  <a:pt x="1258922" y="1013585"/>
                </a:cubicBezTo>
                <a:cubicBezTo>
                  <a:pt x="1259368" y="1013585"/>
                  <a:pt x="1259778" y="1013455"/>
                  <a:pt x="1260150" y="1013194"/>
                </a:cubicBezTo>
                <a:cubicBezTo>
                  <a:pt x="1260522" y="1012934"/>
                  <a:pt x="1260838" y="1012506"/>
                  <a:pt x="1261099" y="1011911"/>
                </a:cubicBezTo>
                <a:cubicBezTo>
                  <a:pt x="1261359" y="1011315"/>
                  <a:pt x="1261545" y="1010553"/>
                  <a:pt x="1261657" y="1009622"/>
                </a:cubicBezTo>
                <a:cubicBezTo>
                  <a:pt x="1261768" y="1008692"/>
                  <a:pt x="1261824" y="1007595"/>
                  <a:pt x="1261824" y="1006330"/>
                </a:cubicBezTo>
                <a:cubicBezTo>
                  <a:pt x="1261824" y="1005139"/>
                  <a:pt x="1261768" y="1004134"/>
                  <a:pt x="1261657" y="1003316"/>
                </a:cubicBezTo>
                <a:cubicBezTo>
                  <a:pt x="1261545" y="1002497"/>
                  <a:pt x="1261433" y="1001809"/>
                  <a:pt x="1261322" y="1001251"/>
                </a:cubicBezTo>
                <a:cubicBezTo>
                  <a:pt x="1261210" y="1000693"/>
                  <a:pt x="1261024" y="1000190"/>
                  <a:pt x="1260764" y="999744"/>
                </a:cubicBezTo>
                <a:cubicBezTo>
                  <a:pt x="1260503" y="999298"/>
                  <a:pt x="1259982" y="998777"/>
                  <a:pt x="1259201" y="998181"/>
                </a:cubicBezTo>
                <a:cubicBezTo>
                  <a:pt x="1258420" y="997586"/>
                  <a:pt x="1257266" y="996898"/>
                  <a:pt x="1255741" y="996116"/>
                </a:cubicBezTo>
                <a:cubicBezTo>
                  <a:pt x="1254215" y="995335"/>
                  <a:pt x="1252373" y="994609"/>
                  <a:pt x="1250215" y="993940"/>
                </a:cubicBezTo>
                <a:cubicBezTo>
                  <a:pt x="1248057" y="993270"/>
                  <a:pt x="1245639" y="992712"/>
                  <a:pt x="1242960" y="992265"/>
                </a:cubicBezTo>
                <a:cubicBezTo>
                  <a:pt x="1240281" y="991819"/>
                  <a:pt x="1237602" y="991596"/>
                  <a:pt x="1234923" y="991596"/>
                </a:cubicBezTo>
                <a:close/>
                <a:moveTo>
                  <a:pt x="1092048" y="991596"/>
                </a:moveTo>
                <a:cubicBezTo>
                  <a:pt x="1085946" y="991596"/>
                  <a:pt x="1080607" y="992414"/>
                  <a:pt x="1076031" y="994051"/>
                </a:cubicBezTo>
                <a:cubicBezTo>
                  <a:pt x="1071454" y="995688"/>
                  <a:pt x="1067641" y="997865"/>
                  <a:pt x="1064590" y="1000581"/>
                </a:cubicBezTo>
                <a:cubicBezTo>
                  <a:pt x="1061539" y="1003297"/>
                  <a:pt x="1059250" y="1006460"/>
                  <a:pt x="1057725" y="1010069"/>
                </a:cubicBezTo>
                <a:cubicBezTo>
                  <a:pt x="1056199" y="1013678"/>
                  <a:pt x="1055437" y="1017455"/>
                  <a:pt x="1055437" y="1021399"/>
                </a:cubicBezTo>
                <a:cubicBezTo>
                  <a:pt x="1055437" y="1025863"/>
                  <a:pt x="1056162" y="1029696"/>
                  <a:pt x="1057613" y="1032895"/>
                </a:cubicBezTo>
                <a:cubicBezTo>
                  <a:pt x="1059064" y="1036095"/>
                  <a:pt x="1060981" y="1038849"/>
                  <a:pt x="1063362" y="1041155"/>
                </a:cubicBezTo>
                <a:cubicBezTo>
                  <a:pt x="1065743" y="1043462"/>
                  <a:pt x="1068441" y="1045416"/>
                  <a:pt x="1071454" y="1047016"/>
                </a:cubicBezTo>
                <a:cubicBezTo>
                  <a:pt x="1074468" y="1048615"/>
                  <a:pt x="1077556" y="1050048"/>
                  <a:pt x="1080719" y="1051313"/>
                </a:cubicBezTo>
                <a:cubicBezTo>
                  <a:pt x="1083881" y="1052578"/>
                  <a:pt x="1086951" y="1053787"/>
                  <a:pt x="1089928" y="1054941"/>
                </a:cubicBezTo>
                <a:cubicBezTo>
                  <a:pt x="1092904" y="1056094"/>
                  <a:pt x="1095583" y="1057415"/>
                  <a:pt x="1097964" y="1058903"/>
                </a:cubicBezTo>
                <a:cubicBezTo>
                  <a:pt x="1100346" y="1060391"/>
                  <a:pt x="1102262" y="1062103"/>
                  <a:pt x="1103713" y="1064038"/>
                </a:cubicBezTo>
                <a:cubicBezTo>
                  <a:pt x="1105164" y="1065973"/>
                  <a:pt x="1105889" y="1068354"/>
                  <a:pt x="1105889" y="1071182"/>
                </a:cubicBezTo>
                <a:cubicBezTo>
                  <a:pt x="1105889" y="1073935"/>
                  <a:pt x="1105387" y="1076316"/>
                  <a:pt x="1104383" y="1078325"/>
                </a:cubicBezTo>
                <a:cubicBezTo>
                  <a:pt x="1103378" y="1080334"/>
                  <a:pt x="1101945" y="1081990"/>
                  <a:pt x="1100085" y="1083292"/>
                </a:cubicBezTo>
                <a:cubicBezTo>
                  <a:pt x="1098225" y="1084595"/>
                  <a:pt x="1096030" y="1085581"/>
                  <a:pt x="1093499" y="1086250"/>
                </a:cubicBezTo>
                <a:cubicBezTo>
                  <a:pt x="1090969" y="1086920"/>
                  <a:pt x="1088142" y="1087255"/>
                  <a:pt x="1085016" y="1087255"/>
                </a:cubicBezTo>
                <a:cubicBezTo>
                  <a:pt x="1080849" y="1087255"/>
                  <a:pt x="1077166" y="1086753"/>
                  <a:pt x="1073966" y="1085748"/>
                </a:cubicBezTo>
                <a:cubicBezTo>
                  <a:pt x="1070766" y="1084743"/>
                  <a:pt x="1067994" y="1083646"/>
                  <a:pt x="1065650" y="1082455"/>
                </a:cubicBezTo>
                <a:cubicBezTo>
                  <a:pt x="1063306" y="1081265"/>
                  <a:pt x="1061334" y="1080167"/>
                  <a:pt x="1059734" y="1079162"/>
                </a:cubicBezTo>
                <a:cubicBezTo>
                  <a:pt x="1058134" y="1078158"/>
                  <a:pt x="1056925" y="1077656"/>
                  <a:pt x="1056106" y="1077656"/>
                </a:cubicBezTo>
                <a:cubicBezTo>
                  <a:pt x="1055585" y="1077656"/>
                  <a:pt x="1055120" y="1077786"/>
                  <a:pt x="1054711" y="1078046"/>
                </a:cubicBezTo>
                <a:cubicBezTo>
                  <a:pt x="1054302" y="1078307"/>
                  <a:pt x="1053986" y="1078735"/>
                  <a:pt x="1053762" y="1079330"/>
                </a:cubicBezTo>
                <a:cubicBezTo>
                  <a:pt x="1053539" y="1079925"/>
                  <a:pt x="1053353" y="1080707"/>
                  <a:pt x="1053204" y="1081674"/>
                </a:cubicBezTo>
                <a:cubicBezTo>
                  <a:pt x="1053055" y="1082641"/>
                  <a:pt x="1052981" y="1083832"/>
                  <a:pt x="1052981" y="1085246"/>
                </a:cubicBezTo>
                <a:cubicBezTo>
                  <a:pt x="1052981" y="1087553"/>
                  <a:pt x="1053167" y="1089376"/>
                  <a:pt x="1053539" y="1090715"/>
                </a:cubicBezTo>
                <a:cubicBezTo>
                  <a:pt x="1053911" y="1092055"/>
                  <a:pt x="1054506" y="1093096"/>
                  <a:pt x="1055325" y="1093841"/>
                </a:cubicBezTo>
                <a:cubicBezTo>
                  <a:pt x="1056144" y="1094585"/>
                  <a:pt x="1057446" y="1095422"/>
                  <a:pt x="1059232" y="1096352"/>
                </a:cubicBezTo>
                <a:cubicBezTo>
                  <a:pt x="1061018" y="1097282"/>
                  <a:pt x="1063194" y="1098175"/>
                  <a:pt x="1065762" y="1099031"/>
                </a:cubicBezTo>
                <a:cubicBezTo>
                  <a:pt x="1068329" y="1099887"/>
                  <a:pt x="1071231" y="1100594"/>
                  <a:pt x="1074468" y="1101152"/>
                </a:cubicBezTo>
                <a:cubicBezTo>
                  <a:pt x="1077705" y="1101710"/>
                  <a:pt x="1081110" y="1101989"/>
                  <a:pt x="1084681" y="1101989"/>
                </a:cubicBezTo>
                <a:cubicBezTo>
                  <a:pt x="1090486" y="1101989"/>
                  <a:pt x="1095806" y="1101282"/>
                  <a:pt x="1100643" y="1099868"/>
                </a:cubicBezTo>
                <a:cubicBezTo>
                  <a:pt x="1105480" y="1098454"/>
                  <a:pt x="1109647" y="1096371"/>
                  <a:pt x="1113145" y="1093617"/>
                </a:cubicBezTo>
                <a:cubicBezTo>
                  <a:pt x="1116642" y="1090864"/>
                  <a:pt x="1119340" y="1087478"/>
                  <a:pt x="1121237" y="1083460"/>
                </a:cubicBezTo>
                <a:cubicBezTo>
                  <a:pt x="1123135" y="1079441"/>
                  <a:pt x="1124084" y="1074865"/>
                  <a:pt x="1124084" y="1069730"/>
                </a:cubicBezTo>
                <a:cubicBezTo>
                  <a:pt x="1124084" y="1065414"/>
                  <a:pt x="1123358" y="1061694"/>
                  <a:pt x="1121907" y="1058568"/>
                </a:cubicBezTo>
                <a:cubicBezTo>
                  <a:pt x="1120456" y="1055443"/>
                  <a:pt x="1118540" y="1052764"/>
                  <a:pt x="1116159" y="1050532"/>
                </a:cubicBezTo>
                <a:cubicBezTo>
                  <a:pt x="1113777" y="1048299"/>
                  <a:pt x="1111043" y="1046402"/>
                  <a:pt x="1107954" y="1044839"/>
                </a:cubicBezTo>
                <a:cubicBezTo>
                  <a:pt x="1104866" y="1043276"/>
                  <a:pt x="1101741" y="1041862"/>
                  <a:pt x="1098578" y="1040597"/>
                </a:cubicBezTo>
                <a:cubicBezTo>
                  <a:pt x="1095416" y="1039332"/>
                  <a:pt x="1092309" y="1038104"/>
                  <a:pt x="1089258" y="1036914"/>
                </a:cubicBezTo>
                <a:cubicBezTo>
                  <a:pt x="1086207" y="1035723"/>
                  <a:pt x="1083491" y="1034384"/>
                  <a:pt x="1081110" y="1032895"/>
                </a:cubicBezTo>
                <a:cubicBezTo>
                  <a:pt x="1078728" y="1031407"/>
                  <a:pt x="1076794" y="1029677"/>
                  <a:pt x="1075305" y="1027705"/>
                </a:cubicBezTo>
                <a:cubicBezTo>
                  <a:pt x="1073817" y="1025733"/>
                  <a:pt x="1073073" y="1023296"/>
                  <a:pt x="1073073" y="1020394"/>
                </a:cubicBezTo>
                <a:cubicBezTo>
                  <a:pt x="1073073" y="1018310"/>
                  <a:pt x="1073463" y="1016376"/>
                  <a:pt x="1074245" y="1014590"/>
                </a:cubicBezTo>
                <a:cubicBezTo>
                  <a:pt x="1075026" y="1012804"/>
                  <a:pt x="1076180" y="1011260"/>
                  <a:pt x="1077705" y="1009957"/>
                </a:cubicBezTo>
                <a:cubicBezTo>
                  <a:pt x="1079231" y="1008655"/>
                  <a:pt x="1081184" y="1007651"/>
                  <a:pt x="1083565" y="1006944"/>
                </a:cubicBezTo>
                <a:cubicBezTo>
                  <a:pt x="1085946" y="1006237"/>
                  <a:pt x="1088700" y="1005883"/>
                  <a:pt x="1091825" y="1005883"/>
                </a:cubicBezTo>
                <a:cubicBezTo>
                  <a:pt x="1095323" y="1005883"/>
                  <a:pt x="1098429" y="1006292"/>
                  <a:pt x="1101146" y="1007111"/>
                </a:cubicBezTo>
                <a:cubicBezTo>
                  <a:pt x="1103862" y="1007930"/>
                  <a:pt x="1106224" y="1008804"/>
                  <a:pt x="1108233" y="1009734"/>
                </a:cubicBezTo>
                <a:cubicBezTo>
                  <a:pt x="1110243" y="1010664"/>
                  <a:pt x="1111880" y="1011539"/>
                  <a:pt x="1113145" y="1012357"/>
                </a:cubicBezTo>
                <a:cubicBezTo>
                  <a:pt x="1114410" y="1013176"/>
                  <a:pt x="1115377" y="1013585"/>
                  <a:pt x="1116047" y="1013585"/>
                </a:cubicBezTo>
                <a:cubicBezTo>
                  <a:pt x="1116493" y="1013585"/>
                  <a:pt x="1116903" y="1013455"/>
                  <a:pt x="1117275" y="1013194"/>
                </a:cubicBezTo>
                <a:cubicBezTo>
                  <a:pt x="1117647" y="1012934"/>
                  <a:pt x="1117963" y="1012506"/>
                  <a:pt x="1118224" y="1011911"/>
                </a:cubicBezTo>
                <a:cubicBezTo>
                  <a:pt x="1118484" y="1011315"/>
                  <a:pt x="1118670" y="1010553"/>
                  <a:pt x="1118782" y="1009622"/>
                </a:cubicBezTo>
                <a:cubicBezTo>
                  <a:pt x="1118893" y="1008692"/>
                  <a:pt x="1118949" y="1007595"/>
                  <a:pt x="1118949" y="1006330"/>
                </a:cubicBezTo>
                <a:cubicBezTo>
                  <a:pt x="1118949" y="1005139"/>
                  <a:pt x="1118893" y="1004134"/>
                  <a:pt x="1118782" y="1003316"/>
                </a:cubicBezTo>
                <a:cubicBezTo>
                  <a:pt x="1118670" y="1002497"/>
                  <a:pt x="1118558" y="1001809"/>
                  <a:pt x="1118447" y="1001251"/>
                </a:cubicBezTo>
                <a:cubicBezTo>
                  <a:pt x="1118335" y="1000693"/>
                  <a:pt x="1118149" y="1000190"/>
                  <a:pt x="1117889" y="999744"/>
                </a:cubicBezTo>
                <a:cubicBezTo>
                  <a:pt x="1117628" y="999298"/>
                  <a:pt x="1117107" y="998777"/>
                  <a:pt x="1116326" y="998181"/>
                </a:cubicBezTo>
                <a:cubicBezTo>
                  <a:pt x="1115545" y="997586"/>
                  <a:pt x="1114391" y="996898"/>
                  <a:pt x="1112866" y="996116"/>
                </a:cubicBezTo>
                <a:cubicBezTo>
                  <a:pt x="1111340" y="995335"/>
                  <a:pt x="1109498" y="994609"/>
                  <a:pt x="1107340" y="993940"/>
                </a:cubicBezTo>
                <a:cubicBezTo>
                  <a:pt x="1105182" y="993270"/>
                  <a:pt x="1102764" y="992712"/>
                  <a:pt x="1100085" y="992265"/>
                </a:cubicBezTo>
                <a:cubicBezTo>
                  <a:pt x="1097406" y="991819"/>
                  <a:pt x="1094727" y="991596"/>
                  <a:pt x="1092048" y="991596"/>
                </a:cubicBezTo>
                <a:close/>
                <a:moveTo>
                  <a:pt x="820846" y="991596"/>
                </a:moveTo>
                <a:cubicBezTo>
                  <a:pt x="816977" y="991596"/>
                  <a:pt x="813145" y="991949"/>
                  <a:pt x="809349" y="992656"/>
                </a:cubicBezTo>
                <a:cubicBezTo>
                  <a:pt x="805554" y="993363"/>
                  <a:pt x="802057" y="994256"/>
                  <a:pt x="798857" y="995335"/>
                </a:cubicBezTo>
                <a:cubicBezTo>
                  <a:pt x="795657" y="996414"/>
                  <a:pt x="792829" y="997605"/>
                  <a:pt x="790374" y="998907"/>
                </a:cubicBezTo>
                <a:cubicBezTo>
                  <a:pt x="787918" y="1000209"/>
                  <a:pt x="786188" y="1001344"/>
                  <a:pt x="785183" y="1002311"/>
                </a:cubicBezTo>
                <a:cubicBezTo>
                  <a:pt x="784179" y="1003279"/>
                  <a:pt x="783546" y="1004302"/>
                  <a:pt x="783286" y="1005381"/>
                </a:cubicBezTo>
                <a:cubicBezTo>
                  <a:pt x="783025" y="1006460"/>
                  <a:pt x="782895" y="1007930"/>
                  <a:pt x="782895" y="1009790"/>
                </a:cubicBezTo>
                <a:cubicBezTo>
                  <a:pt x="782895" y="1010906"/>
                  <a:pt x="782970" y="1011929"/>
                  <a:pt x="783118" y="1012859"/>
                </a:cubicBezTo>
                <a:cubicBezTo>
                  <a:pt x="783267" y="1013790"/>
                  <a:pt x="783509" y="1014552"/>
                  <a:pt x="783844" y="1015148"/>
                </a:cubicBezTo>
                <a:cubicBezTo>
                  <a:pt x="784179" y="1015743"/>
                  <a:pt x="784570" y="1016190"/>
                  <a:pt x="785016" y="1016487"/>
                </a:cubicBezTo>
                <a:cubicBezTo>
                  <a:pt x="785463" y="1016785"/>
                  <a:pt x="785983" y="1016934"/>
                  <a:pt x="786579" y="1016934"/>
                </a:cubicBezTo>
                <a:cubicBezTo>
                  <a:pt x="787472" y="1016934"/>
                  <a:pt x="788830" y="1016394"/>
                  <a:pt x="790653" y="1015315"/>
                </a:cubicBezTo>
                <a:cubicBezTo>
                  <a:pt x="792476" y="1014236"/>
                  <a:pt x="794746" y="1013046"/>
                  <a:pt x="797462" y="1011743"/>
                </a:cubicBezTo>
                <a:cubicBezTo>
                  <a:pt x="800178" y="1010441"/>
                  <a:pt x="803340" y="1009250"/>
                  <a:pt x="806950" y="1008171"/>
                </a:cubicBezTo>
                <a:cubicBezTo>
                  <a:pt x="810559" y="1007092"/>
                  <a:pt x="814633" y="1006553"/>
                  <a:pt x="819172" y="1006553"/>
                </a:cubicBezTo>
                <a:cubicBezTo>
                  <a:pt x="823414" y="1006553"/>
                  <a:pt x="826986" y="1007055"/>
                  <a:pt x="829888" y="1008060"/>
                </a:cubicBezTo>
                <a:cubicBezTo>
                  <a:pt x="832790" y="1009064"/>
                  <a:pt x="835152" y="1010553"/>
                  <a:pt x="836976" y="1012525"/>
                </a:cubicBezTo>
                <a:cubicBezTo>
                  <a:pt x="838799" y="1014497"/>
                  <a:pt x="840120" y="1016971"/>
                  <a:pt x="840938" y="1019947"/>
                </a:cubicBezTo>
                <a:cubicBezTo>
                  <a:pt x="841757" y="1022924"/>
                  <a:pt x="842166" y="1026347"/>
                  <a:pt x="842166" y="1030217"/>
                </a:cubicBezTo>
                <a:lnTo>
                  <a:pt x="842166" y="1038030"/>
                </a:lnTo>
                <a:lnTo>
                  <a:pt x="828325" y="1038030"/>
                </a:lnTo>
                <a:cubicBezTo>
                  <a:pt x="820512" y="1038030"/>
                  <a:pt x="813479" y="1038718"/>
                  <a:pt x="807229" y="1040095"/>
                </a:cubicBezTo>
                <a:cubicBezTo>
                  <a:pt x="800978" y="1041472"/>
                  <a:pt x="795694" y="1043537"/>
                  <a:pt x="791378" y="1046290"/>
                </a:cubicBezTo>
                <a:cubicBezTo>
                  <a:pt x="787062" y="1049043"/>
                  <a:pt x="783751" y="1052504"/>
                  <a:pt x="781444" y="1056671"/>
                </a:cubicBezTo>
                <a:cubicBezTo>
                  <a:pt x="779137" y="1060838"/>
                  <a:pt x="777984" y="1065749"/>
                  <a:pt x="777984" y="1071405"/>
                </a:cubicBezTo>
                <a:cubicBezTo>
                  <a:pt x="777984" y="1076242"/>
                  <a:pt x="778821" y="1080558"/>
                  <a:pt x="780495" y="1084353"/>
                </a:cubicBezTo>
                <a:cubicBezTo>
                  <a:pt x="782170" y="1088148"/>
                  <a:pt x="784514" y="1091348"/>
                  <a:pt x="787527" y="1093952"/>
                </a:cubicBezTo>
                <a:cubicBezTo>
                  <a:pt x="790541" y="1096557"/>
                  <a:pt x="794188" y="1098547"/>
                  <a:pt x="798466" y="1099924"/>
                </a:cubicBezTo>
                <a:cubicBezTo>
                  <a:pt x="802745" y="1101301"/>
                  <a:pt x="807526" y="1101989"/>
                  <a:pt x="812810" y="1101989"/>
                </a:cubicBezTo>
                <a:cubicBezTo>
                  <a:pt x="818837" y="1101989"/>
                  <a:pt x="824548" y="1100687"/>
                  <a:pt x="829943" y="1098082"/>
                </a:cubicBezTo>
                <a:cubicBezTo>
                  <a:pt x="835339" y="1095478"/>
                  <a:pt x="840231" y="1091831"/>
                  <a:pt x="844622" y="1087143"/>
                </a:cubicBezTo>
                <a:lnTo>
                  <a:pt x="844622" y="1097189"/>
                </a:lnTo>
                <a:cubicBezTo>
                  <a:pt x="844622" y="1098082"/>
                  <a:pt x="844882" y="1098752"/>
                  <a:pt x="845403" y="1099198"/>
                </a:cubicBezTo>
                <a:cubicBezTo>
                  <a:pt x="845924" y="1099645"/>
                  <a:pt x="846761" y="1099980"/>
                  <a:pt x="847914" y="1100203"/>
                </a:cubicBezTo>
                <a:cubicBezTo>
                  <a:pt x="849068" y="1100426"/>
                  <a:pt x="850612" y="1100538"/>
                  <a:pt x="852547" y="1100538"/>
                </a:cubicBezTo>
                <a:cubicBezTo>
                  <a:pt x="854556" y="1100538"/>
                  <a:pt x="856081" y="1100426"/>
                  <a:pt x="857123" y="1100203"/>
                </a:cubicBezTo>
                <a:cubicBezTo>
                  <a:pt x="858165" y="1099980"/>
                  <a:pt x="858984" y="1099645"/>
                  <a:pt x="859579" y="1099198"/>
                </a:cubicBezTo>
                <a:cubicBezTo>
                  <a:pt x="860174" y="1098752"/>
                  <a:pt x="860472" y="1098082"/>
                  <a:pt x="860472" y="1097189"/>
                </a:cubicBezTo>
                <a:lnTo>
                  <a:pt x="860472" y="1029435"/>
                </a:lnTo>
                <a:cubicBezTo>
                  <a:pt x="860472" y="1023184"/>
                  <a:pt x="859765" y="1017715"/>
                  <a:pt x="858351" y="1013027"/>
                </a:cubicBezTo>
                <a:cubicBezTo>
                  <a:pt x="856937" y="1008339"/>
                  <a:pt x="854668" y="1004413"/>
                  <a:pt x="851542" y="1001251"/>
                </a:cubicBezTo>
                <a:cubicBezTo>
                  <a:pt x="848417" y="998088"/>
                  <a:pt x="844324" y="995688"/>
                  <a:pt x="839264" y="994051"/>
                </a:cubicBezTo>
                <a:cubicBezTo>
                  <a:pt x="834204" y="992414"/>
                  <a:pt x="828065" y="991596"/>
                  <a:pt x="820846" y="991596"/>
                </a:cubicBezTo>
                <a:close/>
                <a:moveTo>
                  <a:pt x="711532" y="991596"/>
                </a:moveTo>
                <a:cubicBezTo>
                  <a:pt x="705802" y="991596"/>
                  <a:pt x="700128" y="993065"/>
                  <a:pt x="694510" y="996005"/>
                </a:cubicBezTo>
                <a:cubicBezTo>
                  <a:pt x="688892" y="998944"/>
                  <a:pt x="683255" y="1003576"/>
                  <a:pt x="677599" y="1009902"/>
                </a:cubicBezTo>
                <a:lnTo>
                  <a:pt x="677599" y="996619"/>
                </a:lnTo>
                <a:cubicBezTo>
                  <a:pt x="677599" y="996023"/>
                  <a:pt x="677469" y="995521"/>
                  <a:pt x="677209" y="995112"/>
                </a:cubicBezTo>
                <a:cubicBezTo>
                  <a:pt x="676948" y="994702"/>
                  <a:pt x="676520" y="994330"/>
                  <a:pt x="675925" y="993996"/>
                </a:cubicBezTo>
                <a:cubicBezTo>
                  <a:pt x="675330" y="993661"/>
                  <a:pt x="674493" y="993437"/>
                  <a:pt x="673414" y="993326"/>
                </a:cubicBezTo>
                <a:cubicBezTo>
                  <a:pt x="672335" y="993214"/>
                  <a:pt x="670976" y="993158"/>
                  <a:pt x="669339" y="993158"/>
                </a:cubicBezTo>
                <a:cubicBezTo>
                  <a:pt x="667628" y="993158"/>
                  <a:pt x="666251" y="993214"/>
                  <a:pt x="665209" y="993326"/>
                </a:cubicBezTo>
                <a:cubicBezTo>
                  <a:pt x="664168" y="993437"/>
                  <a:pt x="663312" y="993661"/>
                  <a:pt x="662642" y="993996"/>
                </a:cubicBezTo>
                <a:cubicBezTo>
                  <a:pt x="661972" y="994330"/>
                  <a:pt x="661526" y="994702"/>
                  <a:pt x="661303" y="995112"/>
                </a:cubicBezTo>
                <a:cubicBezTo>
                  <a:pt x="661079" y="995521"/>
                  <a:pt x="660968" y="996023"/>
                  <a:pt x="660968" y="996619"/>
                </a:cubicBezTo>
                <a:lnTo>
                  <a:pt x="660968" y="1097078"/>
                </a:lnTo>
                <a:cubicBezTo>
                  <a:pt x="660968" y="1097673"/>
                  <a:pt x="661098" y="1098175"/>
                  <a:pt x="661358" y="1098585"/>
                </a:cubicBezTo>
                <a:cubicBezTo>
                  <a:pt x="661619" y="1098994"/>
                  <a:pt x="662103" y="1099347"/>
                  <a:pt x="662810" y="1099645"/>
                </a:cubicBezTo>
                <a:cubicBezTo>
                  <a:pt x="663516" y="1099943"/>
                  <a:pt x="664465" y="1100166"/>
                  <a:pt x="665656" y="1100315"/>
                </a:cubicBezTo>
                <a:cubicBezTo>
                  <a:pt x="666846" y="1100463"/>
                  <a:pt x="668335" y="1100538"/>
                  <a:pt x="670121" y="1100538"/>
                </a:cubicBezTo>
                <a:cubicBezTo>
                  <a:pt x="671981" y="1100538"/>
                  <a:pt x="673507" y="1100463"/>
                  <a:pt x="674697" y="1100315"/>
                </a:cubicBezTo>
                <a:cubicBezTo>
                  <a:pt x="675888" y="1100166"/>
                  <a:pt x="676818" y="1099943"/>
                  <a:pt x="677488" y="1099645"/>
                </a:cubicBezTo>
                <a:cubicBezTo>
                  <a:pt x="678157" y="1099347"/>
                  <a:pt x="678641" y="1098994"/>
                  <a:pt x="678939" y="1098585"/>
                </a:cubicBezTo>
                <a:cubicBezTo>
                  <a:pt x="679236" y="1098175"/>
                  <a:pt x="679385" y="1097673"/>
                  <a:pt x="679385" y="1097078"/>
                </a:cubicBezTo>
                <a:lnTo>
                  <a:pt x="679385" y="1026868"/>
                </a:lnTo>
                <a:cubicBezTo>
                  <a:pt x="684445" y="1020543"/>
                  <a:pt x="689282" y="1015743"/>
                  <a:pt x="693896" y="1012469"/>
                </a:cubicBezTo>
                <a:cubicBezTo>
                  <a:pt x="698510" y="1009195"/>
                  <a:pt x="703123" y="1007557"/>
                  <a:pt x="707737" y="1007557"/>
                </a:cubicBezTo>
                <a:cubicBezTo>
                  <a:pt x="711309" y="1007557"/>
                  <a:pt x="714453" y="1008227"/>
                  <a:pt x="717169" y="1009567"/>
                </a:cubicBezTo>
                <a:cubicBezTo>
                  <a:pt x="719885" y="1010906"/>
                  <a:pt x="722099" y="1012841"/>
                  <a:pt x="723810" y="1015371"/>
                </a:cubicBezTo>
                <a:cubicBezTo>
                  <a:pt x="725522" y="1017901"/>
                  <a:pt x="726824" y="1020915"/>
                  <a:pt x="727717" y="1024412"/>
                </a:cubicBezTo>
                <a:cubicBezTo>
                  <a:pt x="728610" y="1027910"/>
                  <a:pt x="729057" y="1032523"/>
                  <a:pt x="729057" y="1038253"/>
                </a:cubicBezTo>
                <a:lnTo>
                  <a:pt x="729057" y="1097078"/>
                </a:lnTo>
                <a:cubicBezTo>
                  <a:pt x="729057" y="1097673"/>
                  <a:pt x="729205" y="1098175"/>
                  <a:pt x="729503" y="1098585"/>
                </a:cubicBezTo>
                <a:cubicBezTo>
                  <a:pt x="729801" y="1098994"/>
                  <a:pt x="730284" y="1099347"/>
                  <a:pt x="730954" y="1099645"/>
                </a:cubicBezTo>
                <a:cubicBezTo>
                  <a:pt x="731624" y="1099943"/>
                  <a:pt x="732554" y="1100166"/>
                  <a:pt x="733745" y="1100315"/>
                </a:cubicBezTo>
                <a:cubicBezTo>
                  <a:pt x="734935" y="1100463"/>
                  <a:pt x="736461" y="1100538"/>
                  <a:pt x="738321" y="1100538"/>
                </a:cubicBezTo>
                <a:cubicBezTo>
                  <a:pt x="740107" y="1100538"/>
                  <a:pt x="741595" y="1100463"/>
                  <a:pt x="742786" y="1100315"/>
                </a:cubicBezTo>
                <a:cubicBezTo>
                  <a:pt x="743977" y="1100166"/>
                  <a:pt x="744907" y="1099943"/>
                  <a:pt x="745577" y="1099645"/>
                </a:cubicBezTo>
                <a:cubicBezTo>
                  <a:pt x="746246" y="1099347"/>
                  <a:pt x="746730" y="1098994"/>
                  <a:pt x="747028" y="1098585"/>
                </a:cubicBezTo>
                <a:cubicBezTo>
                  <a:pt x="747325" y="1098175"/>
                  <a:pt x="747474" y="1097673"/>
                  <a:pt x="747474" y="1097078"/>
                </a:cubicBezTo>
                <a:lnTo>
                  <a:pt x="747474" y="1035798"/>
                </a:lnTo>
                <a:cubicBezTo>
                  <a:pt x="747474" y="1028654"/>
                  <a:pt x="746860" y="1022533"/>
                  <a:pt x="745632" y="1017436"/>
                </a:cubicBezTo>
                <a:cubicBezTo>
                  <a:pt x="744405" y="1012339"/>
                  <a:pt x="742377" y="1007892"/>
                  <a:pt x="739549" y="1004097"/>
                </a:cubicBezTo>
                <a:cubicBezTo>
                  <a:pt x="736721" y="1000302"/>
                  <a:pt x="733019" y="997270"/>
                  <a:pt x="728443" y="995000"/>
                </a:cubicBezTo>
                <a:cubicBezTo>
                  <a:pt x="723866" y="992730"/>
                  <a:pt x="718229" y="991596"/>
                  <a:pt x="711532" y="991596"/>
                </a:cubicBezTo>
                <a:close/>
                <a:moveTo>
                  <a:pt x="575615" y="974629"/>
                </a:moveTo>
                <a:lnTo>
                  <a:pt x="575726" y="974629"/>
                </a:lnTo>
                <a:lnTo>
                  <a:pt x="600953" y="1046625"/>
                </a:lnTo>
                <a:lnTo>
                  <a:pt x="550723" y="1046625"/>
                </a:lnTo>
                <a:close/>
                <a:moveTo>
                  <a:pt x="576285" y="954761"/>
                </a:moveTo>
                <a:cubicBezTo>
                  <a:pt x="574052" y="954761"/>
                  <a:pt x="572210" y="954817"/>
                  <a:pt x="570759" y="954928"/>
                </a:cubicBezTo>
                <a:cubicBezTo>
                  <a:pt x="569308" y="955040"/>
                  <a:pt x="568118" y="955244"/>
                  <a:pt x="567187" y="955542"/>
                </a:cubicBezTo>
                <a:cubicBezTo>
                  <a:pt x="566257" y="955840"/>
                  <a:pt x="565550" y="956249"/>
                  <a:pt x="565067" y="956770"/>
                </a:cubicBezTo>
                <a:cubicBezTo>
                  <a:pt x="564583" y="957291"/>
                  <a:pt x="564192" y="957961"/>
                  <a:pt x="563895" y="958779"/>
                </a:cubicBezTo>
                <a:lnTo>
                  <a:pt x="515451" y="1092948"/>
                </a:lnTo>
                <a:cubicBezTo>
                  <a:pt x="514856" y="1094585"/>
                  <a:pt x="514540" y="1095906"/>
                  <a:pt x="514502" y="1096910"/>
                </a:cubicBezTo>
                <a:cubicBezTo>
                  <a:pt x="514465" y="1097915"/>
                  <a:pt x="514726" y="1098678"/>
                  <a:pt x="515284" y="1099198"/>
                </a:cubicBezTo>
                <a:cubicBezTo>
                  <a:pt x="515842" y="1099719"/>
                  <a:pt x="516809" y="1100073"/>
                  <a:pt x="518186" y="1100259"/>
                </a:cubicBezTo>
                <a:cubicBezTo>
                  <a:pt x="519562" y="1100445"/>
                  <a:pt x="521330" y="1100538"/>
                  <a:pt x="523488" y="1100538"/>
                </a:cubicBezTo>
                <a:cubicBezTo>
                  <a:pt x="525571" y="1100538"/>
                  <a:pt x="527264" y="1100463"/>
                  <a:pt x="528567" y="1100315"/>
                </a:cubicBezTo>
                <a:cubicBezTo>
                  <a:pt x="529869" y="1100166"/>
                  <a:pt x="530873" y="1099924"/>
                  <a:pt x="531580" y="1099589"/>
                </a:cubicBezTo>
                <a:cubicBezTo>
                  <a:pt x="532287" y="1099254"/>
                  <a:pt x="532827" y="1098845"/>
                  <a:pt x="533199" y="1098361"/>
                </a:cubicBezTo>
                <a:cubicBezTo>
                  <a:pt x="533571" y="1097878"/>
                  <a:pt x="533869" y="1097301"/>
                  <a:pt x="534092" y="1096631"/>
                </a:cubicBezTo>
                <a:lnTo>
                  <a:pt x="545924" y="1061917"/>
                </a:lnTo>
                <a:lnTo>
                  <a:pt x="605976" y="1061917"/>
                </a:lnTo>
                <a:lnTo>
                  <a:pt x="618366" y="1097078"/>
                </a:lnTo>
                <a:cubicBezTo>
                  <a:pt x="618663" y="1097747"/>
                  <a:pt x="618980" y="1098305"/>
                  <a:pt x="619315" y="1098752"/>
                </a:cubicBezTo>
                <a:cubicBezTo>
                  <a:pt x="619649" y="1099198"/>
                  <a:pt x="620170" y="1099552"/>
                  <a:pt x="620877" y="1099812"/>
                </a:cubicBezTo>
                <a:cubicBezTo>
                  <a:pt x="621584" y="1100073"/>
                  <a:pt x="622626" y="1100259"/>
                  <a:pt x="624003" y="1100370"/>
                </a:cubicBezTo>
                <a:cubicBezTo>
                  <a:pt x="625379" y="1100482"/>
                  <a:pt x="627221" y="1100538"/>
                  <a:pt x="629528" y="1100538"/>
                </a:cubicBezTo>
                <a:cubicBezTo>
                  <a:pt x="631835" y="1100538"/>
                  <a:pt x="633676" y="1100463"/>
                  <a:pt x="635053" y="1100315"/>
                </a:cubicBezTo>
                <a:cubicBezTo>
                  <a:pt x="636430" y="1100166"/>
                  <a:pt x="637416" y="1099831"/>
                  <a:pt x="638011" y="1099310"/>
                </a:cubicBezTo>
                <a:cubicBezTo>
                  <a:pt x="638606" y="1098789"/>
                  <a:pt x="638885" y="1098026"/>
                  <a:pt x="638848" y="1097022"/>
                </a:cubicBezTo>
                <a:cubicBezTo>
                  <a:pt x="638811" y="1096017"/>
                  <a:pt x="638495" y="1094696"/>
                  <a:pt x="637899" y="1093059"/>
                </a:cubicBezTo>
                <a:lnTo>
                  <a:pt x="589456" y="958891"/>
                </a:lnTo>
                <a:cubicBezTo>
                  <a:pt x="589158" y="958072"/>
                  <a:pt x="588749" y="957384"/>
                  <a:pt x="588228" y="956826"/>
                </a:cubicBezTo>
                <a:cubicBezTo>
                  <a:pt x="587707" y="956268"/>
                  <a:pt x="586963" y="955840"/>
                  <a:pt x="585996" y="955542"/>
                </a:cubicBezTo>
                <a:cubicBezTo>
                  <a:pt x="585028" y="955244"/>
                  <a:pt x="583763" y="955040"/>
                  <a:pt x="582200" y="954928"/>
                </a:cubicBezTo>
                <a:cubicBezTo>
                  <a:pt x="580638" y="954817"/>
                  <a:pt x="578666" y="954761"/>
                  <a:pt x="576285" y="954761"/>
                </a:cubicBezTo>
                <a:close/>
                <a:moveTo>
                  <a:pt x="1156007" y="951747"/>
                </a:moveTo>
                <a:cubicBezTo>
                  <a:pt x="1151617" y="951747"/>
                  <a:pt x="1148603" y="952528"/>
                  <a:pt x="1146966" y="954091"/>
                </a:cubicBezTo>
                <a:cubicBezTo>
                  <a:pt x="1145329" y="955654"/>
                  <a:pt x="1144510" y="958593"/>
                  <a:pt x="1144510" y="962909"/>
                </a:cubicBezTo>
                <a:cubicBezTo>
                  <a:pt x="1144510" y="967151"/>
                  <a:pt x="1145310" y="970034"/>
                  <a:pt x="1146910" y="971560"/>
                </a:cubicBezTo>
                <a:cubicBezTo>
                  <a:pt x="1148510" y="973085"/>
                  <a:pt x="1151468" y="973848"/>
                  <a:pt x="1155784" y="973848"/>
                </a:cubicBezTo>
                <a:cubicBezTo>
                  <a:pt x="1160174" y="973848"/>
                  <a:pt x="1163188" y="973067"/>
                  <a:pt x="1164825" y="971504"/>
                </a:cubicBezTo>
                <a:cubicBezTo>
                  <a:pt x="1166462" y="969941"/>
                  <a:pt x="1167281" y="967002"/>
                  <a:pt x="1167281" y="962686"/>
                </a:cubicBezTo>
                <a:cubicBezTo>
                  <a:pt x="1167281" y="958444"/>
                  <a:pt x="1166481" y="955561"/>
                  <a:pt x="1164881" y="954035"/>
                </a:cubicBezTo>
                <a:cubicBezTo>
                  <a:pt x="1163281" y="952510"/>
                  <a:pt x="1160323" y="951747"/>
                  <a:pt x="1156007" y="951747"/>
                </a:cubicBezTo>
                <a:close/>
                <a:moveTo>
                  <a:pt x="908246" y="944380"/>
                </a:moveTo>
                <a:cubicBezTo>
                  <a:pt x="906460" y="944380"/>
                  <a:pt x="904971" y="944454"/>
                  <a:pt x="903781" y="944603"/>
                </a:cubicBezTo>
                <a:cubicBezTo>
                  <a:pt x="902590" y="944752"/>
                  <a:pt x="901641" y="944975"/>
                  <a:pt x="900935" y="945273"/>
                </a:cubicBezTo>
                <a:cubicBezTo>
                  <a:pt x="900228" y="945571"/>
                  <a:pt x="899744" y="945943"/>
                  <a:pt x="899483" y="946389"/>
                </a:cubicBezTo>
                <a:cubicBezTo>
                  <a:pt x="899223" y="946836"/>
                  <a:pt x="899093" y="947357"/>
                  <a:pt x="899093" y="947952"/>
                </a:cubicBezTo>
                <a:lnTo>
                  <a:pt x="899093" y="1097078"/>
                </a:lnTo>
                <a:cubicBezTo>
                  <a:pt x="899093" y="1097673"/>
                  <a:pt x="899223" y="1098175"/>
                  <a:pt x="899483" y="1098585"/>
                </a:cubicBezTo>
                <a:cubicBezTo>
                  <a:pt x="899744" y="1098994"/>
                  <a:pt x="900228" y="1099347"/>
                  <a:pt x="900935" y="1099645"/>
                </a:cubicBezTo>
                <a:cubicBezTo>
                  <a:pt x="901641" y="1099943"/>
                  <a:pt x="902590" y="1100166"/>
                  <a:pt x="903781" y="1100315"/>
                </a:cubicBezTo>
                <a:cubicBezTo>
                  <a:pt x="904971" y="1100463"/>
                  <a:pt x="906460" y="1100538"/>
                  <a:pt x="908246" y="1100538"/>
                </a:cubicBezTo>
                <a:cubicBezTo>
                  <a:pt x="910106" y="1100538"/>
                  <a:pt x="911632" y="1100463"/>
                  <a:pt x="912822" y="1100315"/>
                </a:cubicBezTo>
                <a:cubicBezTo>
                  <a:pt x="914013" y="1100166"/>
                  <a:pt x="914943" y="1099943"/>
                  <a:pt x="915613" y="1099645"/>
                </a:cubicBezTo>
                <a:cubicBezTo>
                  <a:pt x="916282" y="1099347"/>
                  <a:pt x="916766" y="1098994"/>
                  <a:pt x="917064" y="1098585"/>
                </a:cubicBezTo>
                <a:cubicBezTo>
                  <a:pt x="917361" y="1098175"/>
                  <a:pt x="917510" y="1097673"/>
                  <a:pt x="917510" y="1097078"/>
                </a:cubicBezTo>
                <a:lnTo>
                  <a:pt x="917510" y="947952"/>
                </a:lnTo>
                <a:cubicBezTo>
                  <a:pt x="917510" y="947357"/>
                  <a:pt x="917361" y="946836"/>
                  <a:pt x="917064" y="946389"/>
                </a:cubicBezTo>
                <a:cubicBezTo>
                  <a:pt x="916766" y="945943"/>
                  <a:pt x="916282" y="945571"/>
                  <a:pt x="915613" y="945273"/>
                </a:cubicBezTo>
                <a:cubicBezTo>
                  <a:pt x="914943" y="944975"/>
                  <a:pt x="914013" y="944752"/>
                  <a:pt x="912822" y="944603"/>
                </a:cubicBezTo>
                <a:cubicBezTo>
                  <a:pt x="911632" y="944454"/>
                  <a:pt x="910106" y="944380"/>
                  <a:pt x="908246" y="944380"/>
                </a:cubicBezTo>
                <a:close/>
                <a:moveTo>
                  <a:pt x="1055027" y="775088"/>
                </a:moveTo>
                <a:lnTo>
                  <a:pt x="1070766" y="775088"/>
                </a:lnTo>
                <a:lnTo>
                  <a:pt x="1070766" y="796408"/>
                </a:lnTo>
                <a:cubicBezTo>
                  <a:pt x="1066227" y="801468"/>
                  <a:pt x="1061892" y="805226"/>
                  <a:pt x="1057762" y="807681"/>
                </a:cubicBezTo>
                <a:cubicBezTo>
                  <a:pt x="1053632" y="810137"/>
                  <a:pt x="1049149" y="811365"/>
                  <a:pt x="1044312" y="811365"/>
                </a:cubicBezTo>
                <a:cubicBezTo>
                  <a:pt x="1038359" y="811365"/>
                  <a:pt x="1033726" y="809821"/>
                  <a:pt x="1030415" y="806733"/>
                </a:cubicBezTo>
                <a:cubicBezTo>
                  <a:pt x="1027104" y="803644"/>
                  <a:pt x="1025448" y="799496"/>
                  <a:pt x="1025448" y="794287"/>
                </a:cubicBezTo>
                <a:cubicBezTo>
                  <a:pt x="1025448" y="791236"/>
                  <a:pt x="1026025" y="788538"/>
                  <a:pt x="1027178" y="786194"/>
                </a:cubicBezTo>
                <a:cubicBezTo>
                  <a:pt x="1028331" y="783850"/>
                  <a:pt x="1030136" y="781841"/>
                  <a:pt x="1032592" y="780167"/>
                </a:cubicBezTo>
                <a:cubicBezTo>
                  <a:pt x="1035047" y="778492"/>
                  <a:pt x="1038135" y="777227"/>
                  <a:pt x="1041856" y="776372"/>
                </a:cubicBezTo>
                <a:cubicBezTo>
                  <a:pt x="1045577" y="775516"/>
                  <a:pt x="1049967" y="775088"/>
                  <a:pt x="1055027" y="775088"/>
                </a:cubicBezTo>
                <a:close/>
                <a:moveTo>
                  <a:pt x="864527" y="775088"/>
                </a:moveTo>
                <a:lnTo>
                  <a:pt x="880266" y="775088"/>
                </a:lnTo>
                <a:lnTo>
                  <a:pt x="880266" y="796408"/>
                </a:lnTo>
                <a:cubicBezTo>
                  <a:pt x="875727" y="801468"/>
                  <a:pt x="871392" y="805226"/>
                  <a:pt x="867262" y="807681"/>
                </a:cubicBezTo>
                <a:cubicBezTo>
                  <a:pt x="863132" y="810137"/>
                  <a:pt x="858649" y="811365"/>
                  <a:pt x="853812" y="811365"/>
                </a:cubicBezTo>
                <a:cubicBezTo>
                  <a:pt x="847859" y="811365"/>
                  <a:pt x="843226" y="809821"/>
                  <a:pt x="839915" y="806733"/>
                </a:cubicBezTo>
                <a:cubicBezTo>
                  <a:pt x="836604" y="803644"/>
                  <a:pt x="834948" y="799496"/>
                  <a:pt x="834948" y="794287"/>
                </a:cubicBezTo>
                <a:cubicBezTo>
                  <a:pt x="834948" y="791236"/>
                  <a:pt x="835525" y="788538"/>
                  <a:pt x="836678" y="786194"/>
                </a:cubicBezTo>
                <a:cubicBezTo>
                  <a:pt x="837831" y="783850"/>
                  <a:pt x="839636" y="781841"/>
                  <a:pt x="842092" y="780167"/>
                </a:cubicBezTo>
                <a:cubicBezTo>
                  <a:pt x="844547" y="778492"/>
                  <a:pt x="847635" y="777227"/>
                  <a:pt x="851356" y="776372"/>
                </a:cubicBezTo>
                <a:cubicBezTo>
                  <a:pt x="855077" y="775516"/>
                  <a:pt x="859467" y="775088"/>
                  <a:pt x="864527" y="775088"/>
                </a:cubicBezTo>
                <a:close/>
                <a:moveTo>
                  <a:pt x="1049446" y="715371"/>
                </a:moveTo>
                <a:cubicBezTo>
                  <a:pt x="1045577" y="715371"/>
                  <a:pt x="1041744" y="715724"/>
                  <a:pt x="1037949" y="716431"/>
                </a:cubicBezTo>
                <a:cubicBezTo>
                  <a:pt x="1034154" y="717138"/>
                  <a:pt x="1030657" y="718031"/>
                  <a:pt x="1027457" y="719110"/>
                </a:cubicBezTo>
                <a:cubicBezTo>
                  <a:pt x="1024257" y="720189"/>
                  <a:pt x="1021429" y="721380"/>
                  <a:pt x="1018974" y="722682"/>
                </a:cubicBezTo>
                <a:cubicBezTo>
                  <a:pt x="1016518" y="723984"/>
                  <a:pt x="1014788" y="725119"/>
                  <a:pt x="1013783" y="726086"/>
                </a:cubicBezTo>
                <a:cubicBezTo>
                  <a:pt x="1012779" y="727054"/>
                  <a:pt x="1012146" y="728077"/>
                  <a:pt x="1011886" y="729156"/>
                </a:cubicBezTo>
                <a:cubicBezTo>
                  <a:pt x="1011625" y="730235"/>
                  <a:pt x="1011495" y="731705"/>
                  <a:pt x="1011495" y="733565"/>
                </a:cubicBezTo>
                <a:cubicBezTo>
                  <a:pt x="1011495" y="734681"/>
                  <a:pt x="1011570" y="735704"/>
                  <a:pt x="1011718" y="736634"/>
                </a:cubicBezTo>
                <a:cubicBezTo>
                  <a:pt x="1011867" y="737565"/>
                  <a:pt x="1012109" y="738327"/>
                  <a:pt x="1012444" y="738923"/>
                </a:cubicBezTo>
                <a:cubicBezTo>
                  <a:pt x="1012779" y="739518"/>
                  <a:pt x="1013169" y="739965"/>
                  <a:pt x="1013616" y="740262"/>
                </a:cubicBezTo>
                <a:cubicBezTo>
                  <a:pt x="1014062" y="740560"/>
                  <a:pt x="1014583" y="740709"/>
                  <a:pt x="1015179" y="740709"/>
                </a:cubicBezTo>
                <a:cubicBezTo>
                  <a:pt x="1016072" y="740709"/>
                  <a:pt x="1017430" y="740169"/>
                  <a:pt x="1019253" y="739090"/>
                </a:cubicBezTo>
                <a:cubicBezTo>
                  <a:pt x="1021076" y="738011"/>
                  <a:pt x="1023346" y="736821"/>
                  <a:pt x="1026062" y="735518"/>
                </a:cubicBezTo>
                <a:cubicBezTo>
                  <a:pt x="1028778" y="734216"/>
                  <a:pt x="1031940" y="733025"/>
                  <a:pt x="1035550" y="731946"/>
                </a:cubicBezTo>
                <a:cubicBezTo>
                  <a:pt x="1039159" y="730867"/>
                  <a:pt x="1043233" y="730328"/>
                  <a:pt x="1047772" y="730328"/>
                </a:cubicBezTo>
                <a:cubicBezTo>
                  <a:pt x="1052014" y="730328"/>
                  <a:pt x="1055585" y="730830"/>
                  <a:pt x="1058488" y="731835"/>
                </a:cubicBezTo>
                <a:cubicBezTo>
                  <a:pt x="1061390" y="732839"/>
                  <a:pt x="1063752" y="734328"/>
                  <a:pt x="1065576" y="736300"/>
                </a:cubicBezTo>
                <a:cubicBezTo>
                  <a:pt x="1067399" y="738272"/>
                  <a:pt x="1068720" y="740746"/>
                  <a:pt x="1069538" y="743722"/>
                </a:cubicBezTo>
                <a:cubicBezTo>
                  <a:pt x="1070357" y="746699"/>
                  <a:pt x="1070766" y="750122"/>
                  <a:pt x="1070766" y="753992"/>
                </a:cubicBezTo>
                <a:lnTo>
                  <a:pt x="1070766" y="761805"/>
                </a:lnTo>
                <a:lnTo>
                  <a:pt x="1056925" y="761805"/>
                </a:lnTo>
                <a:cubicBezTo>
                  <a:pt x="1049111" y="761805"/>
                  <a:pt x="1042079" y="762493"/>
                  <a:pt x="1035829" y="763870"/>
                </a:cubicBezTo>
                <a:cubicBezTo>
                  <a:pt x="1029578" y="765247"/>
                  <a:pt x="1024294" y="767312"/>
                  <a:pt x="1019978" y="770065"/>
                </a:cubicBezTo>
                <a:cubicBezTo>
                  <a:pt x="1015662" y="772818"/>
                  <a:pt x="1012351" y="776279"/>
                  <a:pt x="1010044" y="780446"/>
                </a:cubicBezTo>
                <a:cubicBezTo>
                  <a:pt x="1007737" y="784613"/>
                  <a:pt x="1006584" y="789524"/>
                  <a:pt x="1006584" y="795180"/>
                </a:cubicBezTo>
                <a:cubicBezTo>
                  <a:pt x="1006584" y="800017"/>
                  <a:pt x="1007421" y="804333"/>
                  <a:pt x="1009095" y="808128"/>
                </a:cubicBezTo>
                <a:cubicBezTo>
                  <a:pt x="1010770" y="811923"/>
                  <a:pt x="1013114" y="815123"/>
                  <a:pt x="1016127" y="817727"/>
                </a:cubicBezTo>
                <a:cubicBezTo>
                  <a:pt x="1019141" y="820332"/>
                  <a:pt x="1022787" y="822322"/>
                  <a:pt x="1027066" y="823699"/>
                </a:cubicBezTo>
                <a:cubicBezTo>
                  <a:pt x="1031345" y="825076"/>
                  <a:pt x="1036126" y="825764"/>
                  <a:pt x="1041410" y="825764"/>
                </a:cubicBezTo>
                <a:cubicBezTo>
                  <a:pt x="1047437" y="825764"/>
                  <a:pt x="1053148" y="824462"/>
                  <a:pt x="1058543" y="821857"/>
                </a:cubicBezTo>
                <a:cubicBezTo>
                  <a:pt x="1063938" y="819253"/>
                  <a:pt x="1068831" y="815606"/>
                  <a:pt x="1073222" y="810918"/>
                </a:cubicBezTo>
                <a:lnTo>
                  <a:pt x="1073222" y="820964"/>
                </a:lnTo>
                <a:cubicBezTo>
                  <a:pt x="1073222" y="821857"/>
                  <a:pt x="1073482" y="822527"/>
                  <a:pt x="1074003" y="822973"/>
                </a:cubicBezTo>
                <a:cubicBezTo>
                  <a:pt x="1074524" y="823420"/>
                  <a:pt x="1075361" y="823755"/>
                  <a:pt x="1076514" y="823978"/>
                </a:cubicBezTo>
                <a:cubicBezTo>
                  <a:pt x="1077668" y="824201"/>
                  <a:pt x="1079212" y="824313"/>
                  <a:pt x="1081147" y="824313"/>
                </a:cubicBezTo>
                <a:cubicBezTo>
                  <a:pt x="1083156" y="824313"/>
                  <a:pt x="1084681" y="824201"/>
                  <a:pt x="1085723" y="823978"/>
                </a:cubicBezTo>
                <a:cubicBezTo>
                  <a:pt x="1086765" y="823755"/>
                  <a:pt x="1087584" y="823420"/>
                  <a:pt x="1088179" y="822973"/>
                </a:cubicBezTo>
                <a:cubicBezTo>
                  <a:pt x="1088774" y="822527"/>
                  <a:pt x="1089072" y="821857"/>
                  <a:pt x="1089072" y="820964"/>
                </a:cubicBezTo>
                <a:lnTo>
                  <a:pt x="1089072" y="753210"/>
                </a:lnTo>
                <a:cubicBezTo>
                  <a:pt x="1089072" y="746959"/>
                  <a:pt x="1088365" y="741490"/>
                  <a:pt x="1086951" y="736802"/>
                </a:cubicBezTo>
                <a:cubicBezTo>
                  <a:pt x="1085537" y="732114"/>
                  <a:pt x="1083268" y="728188"/>
                  <a:pt x="1080142" y="725026"/>
                </a:cubicBezTo>
                <a:cubicBezTo>
                  <a:pt x="1077017" y="721863"/>
                  <a:pt x="1072924" y="719463"/>
                  <a:pt x="1067864" y="717826"/>
                </a:cubicBezTo>
                <a:cubicBezTo>
                  <a:pt x="1062804" y="716189"/>
                  <a:pt x="1056665" y="715371"/>
                  <a:pt x="1049446" y="715371"/>
                </a:cubicBezTo>
                <a:close/>
                <a:moveTo>
                  <a:pt x="858946" y="715371"/>
                </a:moveTo>
                <a:cubicBezTo>
                  <a:pt x="855077" y="715371"/>
                  <a:pt x="851245" y="715724"/>
                  <a:pt x="847449" y="716431"/>
                </a:cubicBezTo>
                <a:cubicBezTo>
                  <a:pt x="843654" y="717138"/>
                  <a:pt x="840157" y="718031"/>
                  <a:pt x="836957" y="719110"/>
                </a:cubicBezTo>
                <a:cubicBezTo>
                  <a:pt x="833757" y="720189"/>
                  <a:pt x="830929" y="721380"/>
                  <a:pt x="828474" y="722682"/>
                </a:cubicBezTo>
                <a:cubicBezTo>
                  <a:pt x="826018" y="723984"/>
                  <a:pt x="824288" y="725119"/>
                  <a:pt x="823283" y="726086"/>
                </a:cubicBezTo>
                <a:cubicBezTo>
                  <a:pt x="822279" y="727054"/>
                  <a:pt x="821646" y="728077"/>
                  <a:pt x="821386" y="729156"/>
                </a:cubicBezTo>
                <a:cubicBezTo>
                  <a:pt x="821125" y="730235"/>
                  <a:pt x="820995" y="731705"/>
                  <a:pt x="820995" y="733565"/>
                </a:cubicBezTo>
                <a:cubicBezTo>
                  <a:pt x="820995" y="734681"/>
                  <a:pt x="821070" y="735704"/>
                  <a:pt x="821218" y="736634"/>
                </a:cubicBezTo>
                <a:cubicBezTo>
                  <a:pt x="821367" y="737565"/>
                  <a:pt x="821609" y="738327"/>
                  <a:pt x="821944" y="738923"/>
                </a:cubicBezTo>
                <a:cubicBezTo>
                  <a:pt x="822279" y="739518"/>
                  <a:pt x="822670" y="739965"/>
                  <a:pt x="823116" y="740262"/>
                </a:cubicBezTo>
                <a:cubicBezTo>
                  <a:pt x="823563" y="740560"/>
                  <a:pt x="824083" y="740709"/>
                  <a:pt x="824679" y="740709"/>
                </a:cubicBezTo>
                <a:cubicBezTo>
                  <a:pt x="825572" y="740709"/>
                  <a:pt x="826930" y="740169"/>
                  <a:pt x="828753" y="739090"/>
                </a:cubicBezTo>
                <a:cubicBezTo>
                  <a:pt x="830576" y="738011"/>
                  <a:pt x="832846" y="736821"/>
                  <a:pt x="835562" y="735518"/>
                </a:cubicBezTo>
                <a:cubicBezTo>
                  <a:pt x="838278" y="734216"/>
                  <a:pt x="841440" y="733025"/>
                  <a:pt x="845050" y="731946"/>
                </a:cubicBezTo>
                <a:cubicBezTo>
                  <a:pt x="848659" y="730867"/>
                  <a:pt x="852733" y="730328"/>
                  <a:pt x="857272" y="730328"/>
                </a:cubicBezTo>
                <a:cubicBezTo>
                  <a:pt x="861514" y="730328"/>
                  <a:pt x="865086" y="730830"/>
                  <a:pt x="867988" y="731835"/>
                </a:cubicBezTo>
                <a:cubicBezTo>
                  <a:pt x="870890" y="732839"/>
                  <a:pt x="873252" y="734328"/>
                  <a:pt x="875076" y="736300"/>
                </a:cubicBezTo>
                <a:cubicBezTo>
                  <a:pt x="876899" y="738272"/>
                  <a:pt x="878220" y="740746"/>
                  <a:pt x="879038" y="743722"/>
                </a:cubicBezTo>
                <a:cubicBezTo>
                  <a:pt x="879857" y="746699"/>
                  <a:pt x="880266" y="750122"/>
                  <a:pt x="880266" y="753992"/>
                </a:cubicBezTo>
                <a:lnTo>
                  <a:pt x="880266" y="761805"/>
                </a:lnTo>
                <a:lnTo>
                  <a:pt x="866425" y="761805"/>
                </a:lnTo>
                <a:cubicBezTo>
                  <a:pt x="858612" y="761805"/>
                  <a:pt x="851579" y="762493"/>
                  <a:pt x="845329" y="763870"/>
                </a:cubicBezTo>
                <a:cubicBezTo>
                  <a:pt x="839078" y="765247"/>
                  <a:pt x="833794" y="767312"/>
                  <a:pt x="829478" y="770065"/>
                </a:cubicBezTo>
                <a:cubicBezTo>
                  <a:pt x="825162" y="772818"/>
                  <a:pt x="821851" y="776279"/>
                  <a:pt x="819544" y="780446"/>
                </a:cubicBezTo>
                <a:cubicBezTo>
                  <a:pt x="817237" y="784613"/>
                  <a:pt x="816084" y="789524"/>
                  <a:pt x="816084" y="795180"/>
                </a:cubicBezTo>
                <a:cubicBezTo>
                  <a:pt x="816084" y="800017"/>
                  <a:pt x="816921" y="804333"/>
                  <a:pt x="818595" y="808128"/>
                </a:cubicBezTo>
                <a:cubicBezTo>
                  <a:pt x="820270" y="811923"/>
                  <a:pt x="822614" y="815123"/>
                  <a:pt x="825627" y="817727"/>
                </a:cubicBezTo>
                <a:cubicBezTo>
                  <a:pt x="828641" y="820332"/>
                  <a:pt x="832288" y="822322"/>
                  <a:pt x="836566" y="823699"/>
                </a:cubicBezTo>
                <a:cubicBezTo>
                  <a:pt x="840845" y="825076"/>
                  <a:pt x="845626" y="825764"/>
                  <a:pt x="850910" y="825764"/>
                </a:cubicBezTo>
                <a:cubicBezTo>
                  <a:pt x="856937" y="825764"/>
                  <a:pt x="862648" y="824462"/>
                  <a:pt x="868043" y="821857"/>
                </a:cubicBezTo>
                <a:cubicBezTo>
                  <a:pt x="873439" y="819253"/>
                  <a:pt x="878331" y="815606"/>
                  <a:pt x="882722" y="810918"/>
                </a:cubicBezTo>
                <a:lnTo>
                  <a:pt x="882722" y="820964"/>
                </a:lnTo>
                <a:cubicBezTo>
                  <a:pt x="882722" y="821857"/>
                  <a:pt x="882982" y="822527"/>
                  <a:pt x="883503" y="822973"/>
                </a:cubicBezTo>
                <a:cubicBezTo>
                  <a:pt x="884024" y="823420"/>
                  <a:pt x="884861" y="823755"/>
                  <a:pt x="886014" y="823978"/>
                </a:cubicBezTo>
                <a:cubicBezTo>
                  <a:pt x="887168" y="824201"/>
                  <a:pt x="888712" y="824313"/>
                  <a:pt x="890647" y="824313"/>
                </a:cubicBezTo>
                <a:cubicBezTo>
                  <a:pt x="892656" y="824313"/>
                  <a:pt x="894181" y="824201"/>
                  <a:pt x="895223" y="823978"/>
                </a:cubicBezTo>
                <a:cubicBezTo>
                  <a:pt x="896265" y="823755"/>
                  <a:pt x="897084" y="823420"/>
                  <a:pt x="897679" y="822973"/>
                </a:cubicBezTo>
                <a:cubicBezTo>
                  <a:pt x="898274" y="822527"/>
                  <a:pt x="898572" y="821857"/>
                  <a:pt x="898572" y="820964"/>
                </a:cubicBezTo>
                <a:lnTo>
                  <a:pt x="898572" y="753210"/>
                </a:lnTo>
                <a:cubicBezTo>
                  <a:pt x="898572" y="746959"/>
                  <a:pt x="897865" y="741490"/>
                  <a:pt x="896451" y="736802"/>
                </a:cubicBezTo>
                <a:cubicBezTo>
                  <a:pt x="895037" y="732114"/>
                  <a:pt x="892768" y="728188"/>
                  <a:pt x="889642" y="725026"/>
                </a:cubicBezTo>
                <a:cubicBezTo>
                  <a:pt x="886517" y="721863"/>
                  <a:pt x="882424" y="719463"/>
                  <a:pt x="877364" y="717826"/>
                </a:cubicBezTo>
                <a:cubicBezTo>
                  <a:pt x="872304" y="716189"/>
                  <a:pt x="866165" y="715371"/>
                  <a:pt x="858946" y="715371"/>
                </a:cubicBezTo>
                <a:close/>
                <a:moveTo>
                  <a:pt x="701337" y="695167"/>
                </a:moveTo>
                <a:lnTo>
                  <a:pt x="720871" y="695167"/>
                </a:lnTo>
                <a:cubicBezTo>
                  <a:pt x="730843" y="695167"/>
                  <a:pt x="738991" y="696544"/>
                  <a:pt x="745316" y="699297"/>
                </a:cubicBezTo>
                <a:cubicBezTo>
                  <a:pt x="751641" y="702051"/>
                  <a:pt x="756869" y="705883"/>
                  <a:pt x="760999" y="710794"/>
                </a:cubicBezTo>
                <a:cubicBezTo>
                  <a:pt x="765129" y="715706"/>
                  <a:pt x="768161" y="721528"/>
                  <a:pt x="770096" y="728263"/>
                </a:cubicBezTo>
                <a:cubicBezTo>
                  <a:pt x="772031" y="734997"/>
                  <a:pt x="772998" y="742271"/>
                  <a:pt x="772998" y="750085"/>
                </a:cubicBezTo>
                <a:cubicBezTo>
                  <a:pt x="772998" y="759907"/>
                  <a:pt x="771938" y="768409"/>
                  <a:pt x="769817" y="775590"/>
                </a:cubicBezTo>
                <a:cubicBezTo>
                  <a:pt x="767696" y="782771"/>
                  <a:pt x="764515" y="788743"/>
                  <a:pt x="760273" y="793505"/>
                </a:cubicBezTo>
                <a:cubicBezTo>
                  <a:pt x="756032" y="798268"/>
                  <a:pt x="750748" y="801803"/>
                  <a:pt x="744423" y="804109"/>
                </a:cubicBezTo>
                <a:cubicBezTo>
                  <a:pt x="738098" y="806416"/>
                  <a:pt x="730322" y="807570"/>
                  <a:pt x="721094" y="807570"/>
                </a:cubicBezTo>
                <a:lnTo>
                  <a:pt x="701337" y="807570"/>
                </a:lnTo>
                <a:close/>
                <a:moveTo>
                  <a:pt x="950699" y="690033"/>
                </a:moveTo>
                <a:cubicBezTo>
                  <a:pt x="948913" y="690033"/>
                  <a:pt x="947425" y="690107"/>
                  <a:pt x="946234" y="690256"/>
                </a:cubicBezTo>
                <a:cubicBezTo>
                  <a:pt x="945043" y="690405"/>
                  <a:pt x="944095" y="690647"/>
                  <a:pt x="943388" y="690981"/>
                </a:cubicBezTo>
                <a:cubicBezTo>
                  <a:pt x="942681" y="691316"/>
                  <a:pt x="942197" y="691707"/>
                  <a:pt x="941937" y="692153"/>
                </a:cubicBezTo>
                <a:cubicBezTo>
                  <a:pt x="941676" y="692600"/>
                  <a:pt x="941546" y="693084"/>
                  <a:pt x="941546" y="693605"/>
                </a:cubicBezTo>
                <a:lnTo>
                  <a:pt x="941546" y="717491"/>
                </a:lnTo>
                <a:lnTo>
                  <a:pt x="927593" y="717491"/>
                </a:lnTo>
                <a:cubicBezTo>
                  <a:pt x="926998" y="717491"/>
                  <a:pt x="926458" y="717622"/>
                  <a:pt x="925975" y="717882"/>
                </a:cubicBezTo>
                <a:cubicBezTo>
                  <a:pt x="925491" y="718143"/>
                  <a:pt x="925100" y="718589"/>
                  <a:pt x="924803" y="719222"/>
                </a:cubicBezTo>
                <a:cubicBezTo>
                  <a:pt x="924505" y="719854"/>
                  <a:pt x="924263" y="720654"/>
                  <a:pt x="924077" y="721621"/>
                </a:cubicBezTo>
                <a:cubicBezTo>
                  <a:pt x="923891" y="722589"/>
                  <a:pt x="923798" y="723779"/>
                  <a:pt x="923798" y="725193"/>
                </a:cubicBezTo>
                <a:cubicBezTo>
                  <a:pt x="923798" y="727872"/>
                  <a:pt x="924133" y="729807"/>
                  <a:pt x="924803" y="730998"/>
                </a:cubicBezTo>
                <a:cubicBezTo>
                  <a:pt x="925473" y="732188"/>
                  <a:pt x="926365" y="732784"/>
                  <a:pt x="927482" y="732784"/>
                </a:cubicBezTo>
                <a:lnTo>
                  <a:pt x="941546" y="732784"/>
                </a:lnTo>
                <a:lnTo>
                  <a:pt x="941546" y="791496"/>
                </a:lnTo>
                <a:cubicBezTo>
                  <a:pt x="941546" y="797301"/>
                  <a:pt x="942085" y="802342"/>
                  <a:pt x="943164" y="806621"/>
                </a:cubicBezTo>
                <a:cubicBezTo>
                  <a:pt x="944243" y="810900"/>
                  <a:pt x="945974" y="814434"/>
                  <a:pt x="948355" y="817225"/>
                </a:cubicBezTo>
                <a:cubicBezTo>
                  <a:pt x="950736" y="820015"/>
                  <a:pt x="953787" y="822099"/>
                  <a:pt x="957508" y="823476"/>
                </a:cubicBezTo>
                <a:cubicBezTo>
                  <a:pt x="961228" y="824852"/>
                  <a:pt x="965693" y="825541"/>
                  <a:pt x="970902" y="825541"/>
                </a:cubicBezTo>
                <a:cubicBezTo>
                  <a:pt x="972614" y="825541"/>
                  <a:pt x="974325" y="825429"/>
                  <a:pt x="976037" y="825206"/>
                </a:cubicBezTo>
                <a:cubicBezTo>
                  <a:pt x="977748" y="824983"/>
                  <a:pt x="979367" y="824704"/>
                  <a:pt x="980892" y="824369"/>
                </a:cubicBezTo>
                <a:cubicBezTo>
                  <a:pt x="982418" y="824034"/>
                  <a:pt x="983776" y="823606"/>
                  <a:pt x="984967" y="823085"/>
                </a:cubicBezTo>
                <a:cubicBezTo>
                  <a:pt x="986157" y="822564"/>
                  <a:pt x="987050" y="822006"/>
                  <a:pt x="987645" y="821411"/>
                </a:cubicBezTo>
                <a:cubicBezTo>
                  <a:pt x="988241" y="820815"/>
                  <a:pt x="988687" y="819885"/>
                  <a:pt x="988985" y="818620"/>
                </a:cubicBezTo>
                <a:cubicBezTo>
                  <a:pt x="989283" y="817355"/>
                  <a:pt x="989431" y="815644"/>
                  <a:pt x="989431" y="813486"/>
                </a:cubicBezTo>
                <a:cubicBezTo>
                  <a:pt x="989431" y="812146"/>
                  <a:pt x="989357" y="811030"/>
                  <a:pt x="989208" y="810137"/>
                </a:cubicBezTo>
                <a:cubicBezTo>
                  <a:pt x="989059" y="809244"/>
                  <a:pt x="988892" y="808537"/>
                  <a:pt x="988706" y="808016"/>
                </a:cubicBezTo>
                <a:cubicBezTo>
                  <a:pt x="988520" y="807495"/>
                  <a:pt x="988259" y="807142"/>
                  <a:pt x="987925" y="806956"/>
                </a:cubicBezTo>
                <a:cubicBezTo>
                  <a:pt x="987590" y="806770"/>
                  <a:pt x="987236" y="806677"/>
                  <a:pt x="986864" y="806677"/>
                </a:cubicBezTo>
                <a:cubicBezTo>
                  <a:pt x="986269" y="806677"/>
                  <a:pt x="985599" y="806844"/>
                  <a:pt x="984855" y="807179"/>
                </a:cubicBezTo>
                <a:cubicBezTo>
                  <a:pt x="984111" y="807514"/>
                  <a:pt x="983218" y="807867"/>
                  <a:pt x="982176" y="808239"/>
                </a:cubicBezTo>
                <a:cubicBezTo>
                  <a:pt x="981134" y="808611"/>
                  <a:pt x="979944" y="808965"/>
                  <a:pt x="978604" y="809300"/>
                </a:cubicBezTo>
                <a:cubicBezTo>
                  <a:pt x="977265" y="809635"/>
                  <a:pt x="975739" y="809802"/>
                  <a:pt x="974028" y="809802"/>
                </a:cubicBezTo>
                <a:cubicBezTo>
                  <a:pt x="968744" y="809802"/>
                  <a:pt x="965079" y="808035"/>
                  <a:pt x="963033" y="804500"/>
                </a:cubicBezTo>
                <a:cubicBezTo>
                  <a:pt x="960987" y="800965"/>
                  <a:pt x="959963" y="795738"/>
                  <a:pt x="959963" y="788817"/>
                </a:cubicBezTo>
                <a:lnTo>
                  <a:pt x="959963" y="732784"/>
                </a:lnTo>
                <a:lnTo>
                  <a:pt x="985748" y="732784"/>
                </a:lnTo>
                <a:cubicBezTo>
                  <a:pt x="986864" y="732784"/>
                  <a:pt x="987757" y="732188"/>
                  <a:pt x="988427" y="730998"/>
                </a:cubicBezTo>
                <a:cubicBezTo>
                  <a:pt x="989097" y="729807"/>
                  <a:pt x="989431" y="727872"/>
                  <a:pt x="989431" y="725193"/>
                </a:cubicBezTo>
                <a:cubicBezTo>
                  <a:pt x="989431" y="723779"/>
                  <a:pt x="989357" y="722589"/>
                  <a:pt x="989208" y="721621"/>
                </a:cubicBezTo>
                <a:cubicBezTo>
                  <a:pt x="989059" y="720654"/>
                  <a:pt x="988817" y="719854"/>
                  <a:pt x="988483" y="719222"/>
                </a:cubicBezTo>
                <a:cubicBezTo>
                  <a:pt x="988148" y="718589"/>
                  <a:pt x="987757" y="718143"/>
                  <a:pt x="987311" y="717882"/>
                </a:cubicBezTo>
                <a:cubicBezTo>
                  <a:pt x="986864" y="717622"/>
                  <a:pt x="986343" y="717491"/>
                  <a:pt x="985748" y="717491"/>
                </a:cubicBezTo>
                <a:lnTo>
                  <a:pt x="959963" y="717491"/>
                </a:lnTo>
                <a:lnTo>
                  <a:pt x="959963" y="693605"/>
                </a:lnTo>
                <a:cubicBezTo>
                  <a:pt x="959963" y="693084"/>
                  <a:pt x="959815" y="692600"/>
                  <a:pt x="959517" y="692153"/>
                </a:cubicBezTo>
                <a:cubicBezTo>
                  <a:pt x="959219" y="691707"/>
                  <a:pt x="958736" y="691316"/>
                  <a:pt x="958066" y="690981"/>
                </a:cubicBezTo>
                <a:cubicBezTo>
                  <a:pt x="957396" y="690647"/>
                  <a:pt x="956466" y="690405"/>
                  <a:pt x="955275" y="690256"/>
                </a:cubicBezTo>
                <a:cubicBezTo>
                  <a:pt x="954085" y="690107"/>
                  <a:pt x="952559" y="690033"/>
                  <a:pt x="950699" y="690033"/>
                </a:cubicBezTo>
                <a:close/>
                <a:moveTo>
                  <a:pt x="689282" y="679205"/>
                </a:moveTo>
                <a:cubicBezTo>
                  <a:pt x="687571" y="679205"/>
                  <a:pt x="685952" y="679782"/>
                  <a:pt x="684427" y="680936"/>
                </a:cubicBezTo>
                <a:cubicBezTo>
                  <a:pt x="682901" y="682089"/>
                  <a:pt x="682139" y="684117"/>
                  <a:pt x="682139" y="687019"/>
                </a:cubicBezTo>
                <a:lnTo>
                  <a:pt x="682139" y="815830"/>
                </a:lnTo>
                <a:cubicBezTo>
                  <a:pt x="682139" y="818732"/>
                  <a:pt x="682901" y="820760"/>
                  <a:pt x="684427" y="821913"/>
                </a:cubicBezTo>
                <a:cubicBezTo>
                  <a:pt x="685952" y="823066"/>
                  <a:pt x="687571" y="823643"/>
                  <a:pt x="689282" y="823643"/>
                </a:cubicBezTo>
                <a:lnTo>
                  <a:pt x="719867" y="823643"/>
                </a:lnTo>
                <a:cubicBezTo>
                  <a:pt x="732219" y="823643"/>
                  <a:pt x="742860" y="822118"/>
                  <a:pt x="751790" y="819067"/>
                </a:cubicBezTo>
                <a:cubicBezTo>
                  <a:pt x="760720" y="816016"/>
                  <a:pt x="768254" y="811421"/>
                  <a:pt x="774393" y="805281"/>
                </a:cubicBezTo>
                <a:cubicBezTo>
                  <a:pt x="780533" y="799142"/>
                  <a:pt x="785202" y="791403"/>
                  <a:pt x="788402" y="782064"/>
                </a:cubicBezTo>
                <a:cubicBezTo>
                  <a:pt x="791602" y="772725"/>
                  <a:pt x="793202" y="761805"/>
                  <a:pt x="793202" y="749303"/>
                </a:cubicBezTo>
                <a:cubicBezTo>
                  <a:pt x="793202" y="738439"/>
                  <a:pt x="791695" y="728691"/>
                  <a:pt x="788681" y="720059"/>
                </a:cubicBezTo>
                <a:cubicBezTo>
                  <a:pt x="785667" y="711427"/>
                  <a:pt x="781240" y="704078"/>
                  <a:pt x="775398" y="698014"/>
                </a:cubicBezTo>
                <a:cubicBezTo>
                  <a:pt x="769556" y="691949"/>
                  <a:pt x="762320" y="687298"/>
                  <a:pt x="753688" y="684061"/>
                </a:cubicBezTo>
                <a:cubicBezTo>
                  <a:pt x="745056" y="680824"/>
                  <a:pt x="734489" y="679205"/>
                  <a:pt x="721987" y="679205"/>
                </a:cubicBezTo>
                <a:close/>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dirty="0"/>
          </a:p>
        </p:txBody>
      </p:sp>
      <p:sp>
        <p:nvSpPr>
          <p:cNvPr id="17" name="TextBox 16">
            <a:extLst>
              <a:ext uri="{FF2B5EF4-FFF2-40B4-BE49-F238E27FC236}">
                <a16:creationId xmlns:a16="http://schemas.microsoft.com/office/drawing/2014/main" id="{0AAA24C8-F033-5D9B-2709-E62AB3921573}"/>
              </a:ext>
            </a:extLst>
          </p:cNvPr>
          <p:cNvSpPr txBox="1"/>
          <p:nvPr/>
        </p:nvSpPr>
        <p:spPr>
          <a:xfrm>
            <a:off x="9160294" y="2537459"/>
            <a:ext cx="1783080" cy="1783080"/>
          </a:xfrm>
          <a:custGeom>
            <a:avLst/>
            <a:gdLst/>
            <a:ahLst/>
            <a:cxnLst/>
            <a:rect l="l" t="t" r="r" b="b"/>
            <a:pathLst>
              <a:path w="1783080" h="1783080">
                <a:moveTo>
                  <a:pt x="893270" y="1110325"/>
                </a:moveTo>
                <a:lnTo>
                  <a:pt x="919278" y="1111218"/>
                </a:lnTo>
                <a:cubicBezTo>
                  <a:pt x="925305" y="1111367"/>
                  <a:pt x="930086" y="1112613"/>
                  <a:pt x="933621" y="1114957"/>
                </a:cubicBezTo>
                <a:cubicBezTo>
                  <a:pt x="937156" y="1117301"/>
                  <a:pt x="938923" y="1120631"/>
                  <a:pt x="938923" y="1124947"/>
                </a:cubicBezTo>
                <a:cubicBezTo>
                  <a:pt x="938923" y="1127477"/>
                  <a:pt x="938421" y="1129896"/>
                  <a:pt x="937416" y="1132203"/>
                </a:cubicBezTo>
                <a:cubicBezTo>
                  <a:pt x="936411" y="1134509"/>
                  <a:pt x="934756" y="1136556"/>
                  <a:pt x="932449" y="1138342"/>
                </a:cubicBezTo>
                <a:cubicBezTo>
                  <a:pt x="930142" y="1140128"/>
                  <a:pt x="927110" y="1141560"/>
                  <a:pt x="923352" y="1142639"/>
                </a:cubicBezTo>
                <a:cubicBezTo>
                  <a:pt x="919594" y="1143718"/>
                  <a:pt x="914924" y="1144258"/>
                  <a:pt x="909343" y="1144258"/>
                </a:cubicBezTo>
                <a:cubicBezTo>
                  <a:pt x="900562" y="1144258"/>
                  <a:pt x="893716" y="1143011"/>
                  <a:pt x="888805" y="1140518"/>
                </a:cubicBezTo>
                <a:cubicBezTo>
                  <a:pt x="883894" y="1138025"/>
                  <a:pt x="881438" y="1134361"/>
                  <a:pt x="881438" y="1129524"/>
                </a:cubicBezTo>
                <a:cubicBezTo>
                  <a:pt x="881438" y="1127961"/>
                  <a:pt x="881605" y="1126435"/>
                  <a:pt x="881940" y="1124947"/>
                </a:cubicBezTo>
                <a:cubicBezTo>
                  <a:pt x="882275" y="1123459"/>
                  <a:pt x="882889" y="1121952"/>
                  <a:pt x="883782" y="1120426"/>
                </a:cubicBezTo>
                <a:cubicBezTo>
                  <a:pt x="884675" y="1118901"/>
                  <a:pt x="885884" y="1117301"/>
                  <a:pt x="887410" y="1115627"/>
                </a:cubicBezTo>
                <a:cubicBezTo>
                  <a:pt x="888935" y="1113952"/>
                  <a:pt x="890889" y="1112185"/>
                  <a:pt x="893270" y="1110325"/>
                </a:cubicBezTo>
                <a:close/>
                <a:moveTo>
                  <a:pt x="908004" y="1023595"/>
                </a:moveTo>
                <a:cubicBezTo>
                  <a:pt x="914924" y="1023595"/>
                  <a:pt x="920264" y="1025511"/>
                  <a:pt x="924021" y="1029344"/>
                </a:cubicBezTo>
                <a:cubicBezTo>
                  <a:pt x="927779" y="1033176"/>
                  <a:pt x="929658" y="1038515"/>
                  <a:pt x="929658" y="1045361"/>
                </a:cubicBezTo>
                <a:cubicBezTo>
                  <a:pt x="929658" y="1048263"/>
                  <a:pt x="929231" y="1051054"/>
                  <a:pt x="928375" y="1053733"/>
                </a:cubicBezTo>
                <a:cubicBezTo>
                  <a:pt x="927519" y="1056412"/>
                  <a:pt x="926217" y="1058774"/>
                  <a:pt x="924468" y="1060821"/>
                </a:cubicBezTo>
                <a:cubicBezTo>
                  <a:pt x="922719" y="1062867"/>
                  <a:pt x="920505" y="1064467"/>
                  <a:pt x="917827" y="1065621"/>
                </a:cubicBezTo>
                <a:cubicBezTo>
                  <a:pt x="915148" y="1066774"/>
                  <a:pt x="911985" y="1067351"/>
                  <a:pt x="908339" y="1067351"/>
                </a:cubicBezTo>
                <a:cubicBezTo>
                  <a:pt x="901567" y="1067351"/>
                  <a:pt x="896302" y="1065453"/>
                  <a:pt x="892544" y="1061658"/>
                </a:cubicBezTo>
                <a:cubicBezTo>
                  <a:pt x="888786" y="1057863"/>
                  <a:pt x="886907" y="1052654"/>
                  <a:pt x="886907" y="1046031"/>
                </a:cubicBezTo>
                <a:cubicBezTo>
                  <a:pt x="886907" y="1043054"/>
                  <a:pt x="887335" y="1040208"/>
                  <a:pt x="888191" y="1037492"/>
                </a:cubicBezTo>
                <a:cubicBezTo>
                  <a:pt x="889047" y="1034776"/>
                  <a:pt x="890349" y="1032376"/>
                  <a:pt x="892098" y="1030292"/>
                </a:cubicBezTo>
                <a:cubicBezTo>
                  <a:pt x="893847" y="1028209"/>
                  <a:pt x="896042" y="1026572"/>
                  <a:pt x="898683" y="1025381"/>
                </a:cubicBezTo>
                <a:cubicBezTo>
                  <a:pt x="901325" y="1024190"/>
                  <a:pt x="904432" y="1023595"/>
                  <a:pt x="908004" y="1023595"/>
                </a:cubicBezTo>
                <a:close/>
                <a:moveTo>
                  <a:pt x="826520" y="1010870"/>
                </a:moveTo>
                <a:cubicBezTo>
                  <a:pt x="824735" y="1010870"/>
                  <a:pt x="823246" y="1010945"/>
                  <a:pt x="822056" y="1011094"/>
                </a:cubicBezTo>
                <a:cubicBezTo>
                  <a:pt x="820865" y="1011242"/>
                  <a:pt x="819916" y="1011466"/>
                  <a:pt x="819209" y="1011763"/>
                </a:cubicBezTo>
                <a:cubicBezTo>
                  <a:pt x="818502" y="1012061"/>
                  <a:pt x="818019" y="1012433"/>
                  <a:pt x="817758" y="1012880"/>
                </a:cubicBezTo>
                <a:cubicBezTo>
                  <a:pt x="817498" y="1013326"/>
                  <a:pt x="817368" y="1013810"/>
                  <a:pt x="817368" y="1014331"/>
                </a:cubicBezTo>
                <a:lnTo>
                  <a:pt x="817368" y="1114790"/>
                </a:lnTo>
                <a:cubicBezTo>
                  <a:pt x="817368" y="1115385"/>
                  <a:pt x="817498" y="1115887"/>
                  <a:pt x="817758" y="1116297"/>
                </a:cubicBezTo>
                <a:cubicBezTo>
                  <a:pt x="818019" y="1116706"/>
                  <a:pt x="818502" y="1117059"/>
                  <a:pt x="819209" y="1117357"/>
                </a:cubicBezTo>
                <a:cubicBezTo>
                  <a:pt x="819916" y="1117655"/>
                  <a:pt x="820865" y="1117878"/>
                  <a:pt x="822056" y="1118027"/>
                </a:cubicBezTo>
                <a:cubicBezTo>
                  <a:pt x="823246" y="1118175"/>
                  <a:pt x="824735" y="1118250"/>
                  <a:pt x="826520" y="1118250"/>
                </a:cubicBezTo>
                <a:cubicBezTo>
                  <a:pt x="828381" y="1118250"/>
                  <a:pt x="829906" y="1118175"/>
                  <a:pt x="831097" y="1118027"/>
                </a:cubicBezTo>
                <a:cubicBezTo>
                  <a:pt x="832288" y="1117878"/>
                  <a:pt x="833218" y="1117655"/>
                  <a:pt x="833887" y="1117357"/>
                </a:cubicBezTo>
                <a:cubicBezTo>
                  <a:pt x="834557" y="1117059"/>
                  <a:pt x="835041" y="1116706"/>
                  <a:pt x="835339" y="1116297"/>
                </a:cubicBezTo>
                <a:cubicBezTo>
                  <a:pt x="835636" y="1115887"/>
                  <a:pt x="835785" y="1115385"/>
                  <a:pt x="835785" y="1114790"/>
                </a:cubicBezTo>
                <a:lnTo>
                  <a:pt x="835785" y="1014331"/>
                </a:lnTo>
                <a:cubicBezTo>
                  <a:pt x="835785" y="1013810"/>
                  <a:pt x="835636" y="1013326"/>
                  <a:pt x="835339" y="1012880"/>
                </a:cubicBezTo>
                <a:cubicBezTo>
                  <a:pt x="835041" y="1012433"/>
                  <a:pt x="834557" y="1012061"/>
                  <a:pt x="833887" y="1011763"/>
                </a:cubicBezTo>
                <a:cubicBezTo>
                  <a:pt x="833218" y="1011466"/>
                  <a:pt x="832288" y="1011242"/>
                  <a:pt x="831097" y="1011094"/>
                </a:cubicBezTo>
                <a:cubicBezTo>
                  <a:pt x="829906" y="1010945"/>
                  <a:pt x="828381" y="1010870"/>
                  <a:pt x="826520" y="1010870"/>
                </a:cubicBezTo>
                <a:close/>
                <a:moveTo>
                  <a:pt x="908339" y="1009531"/>
                </a:moveTo>
                <a:cubicBezTo>
                  <a:pt x="902683" y="1009531"/>
                  <a:pt x="897456" y="1010368"/>
                  <a:pt x="892656" y="1012042"/>
                </a:cubicBezTo>
                <a:cubicBezTo>
                  <a:pt x="887856" y="1013717"/>
                  <a:pt x="883745" y="1016117"/>
                  <a:pt x="880322" y="1019242"/>
                </a:cubicBezTo>
                <a:cubicBezTo>
                  <a:pt x="876899" y="1022367"/>
                  <a:pt x="874220" y="1026200"/>
                  <a:pt x="872285" y="1030739"/>
                </a:cubicBezTo>
                <a:cubicBezTo>
                  <a:pt x="870350" y="1035278"/>
                  <a:pt x="869383" y="1040413"/>
                  <a:pt x="869383" y="1046143"/>
                </a:cubicBezTo>
                <a:cubicBezTo>
                  <a:pt x="869383" y="1051054"/>
                  <a:pt x="870053" y="1055240"/>
                  <a:pt x="871392" y="1058700"/>
                </a:cubicBezTo>
                <a:cubicBezTo>
                  <a:pt x="872732" y="1062160"/>
                  <a:pt x="874555" y="1065267"/>
                  <a:pt x="876862" y="1068020"/>
                </a:cubicBezTo>
                <a:cubicBezTo>
                  <a:pt x="874108" y="1070848"/>
                  <a:pt x="871801" y="1074048"/>
                  <a:pt x="869941" y="1077620"/>
                </a:cubicBezTo>
                <a:cubicBezTo>
                  <a:pt x="868081" y="1081192"/>
                  <a:pt x="867151" y="1085247"/>
                  <a:pt x="867151" y="1089786"/>
                </a:cubicBezTo>
                <a:cubicBezTo>
                  <a:pt x="867151" y="1093061"/>
                  <a:pt x="868025" y="1096112"/>
                  <a:pt x="869774" y="1098939"/>
                </a:cubicBezTo>
                <a:cubicBezTo>
                  <a:pt x="871522" y="1101767"/>
                  <a:pt x="874220" y="1104111"/>
                  <a:pt x="877866" y="1105972"/>
                </a:cubicBezTo>
                <a:cubicBezTo>
                  <a:pt x="875485" y="1107832"/>
                  <a:pt x="873383" y="1109711"/>
                  <a:pt x="871560" y="1111608"/>
                </a:cubicBezTo>
                <a:cubicBezTo>
                  <a:pt x="869736" y="1113506"/>
                  <a:pt x="868211" y="1115497"/>
                  <a:pt x="866983" y="1117580"/>
                </a:cubicBezTo>
                <a:cubicBezTo>
                  <a:pt x="865755" y="1119664"/>
                  <a:pt x="864844" y="1121859"/>
                  <a:pt x="864248" y="1124166"/>
                </a:cubicBezTo>
                <a:cubicBezTo>
                  <a:pt x="863653" y="1126473"/>
                  <a:pt x="863355" y="1128854"/>
                  <a:pt x="863355" y="1131310"/>
                </a:cubicBezTo>
                <a:cubicBezTo>
                  <a:pt x="863355" y="1135179"/>
                  <a:pt x="864174" y="1138770"/>
                  <a:pt x="865811" y="1142081"/>
                </a:cubicBezTo>
                <a:cubicBezTo>
                  <a:pt x="867448" y="1145392"/>
                  <a:pt x="870090" y="1148239"/>
                  <a:pt x="873736" y="1150620"/>
                </a:cubicBezTo>
                <a:cubicBezTo>
                  <a:pt x="877383" y="1153001"/>
                  <a:pt x="882052" y="1154880"/>
                  <a:pt x="887745" y="1156257"/>
                </a:cubicBezTo>
                <a:cubicBezTo>
                  <a:pt x="893437" y="1157634"/>
                  <a:pt x="900339" y="1158322"/>
                  <a:pt x="908450" y="1158322"/>
                </a:cubicBezTo>
                <a:cubicBezTo>
                  <a:pt x="916859" y="1158322"/>
                  <a:pt x="924152" y="1157410"/>
                  <a:pt x="930328" y="1155587"/>
                </a:cubicBezTo>
                <a:cubicBezTo>
                  <a:pt x="936504" y="1153764"/>
                  <a:pt x="941583" y="1151271"/>
                  <a:pt x="945564" y="1148109"/>
                </a:cubicBezTo>
                <a:cubicBezTo>
                  <a:pt x="949545" y="1144946"/>
                  <a:pt x="952503" y="1141281"/>
                  <a:pt x="954438" y="1137114"/>
                </a:cubicBezTo>
                <a:cubicBezTo>
                  <a:pt x="956373" y="1132947"/>
                  <a:pt x="957340" y="1128556"/>
                  <a:pt x="957340" y="1123943"/>
                </a:cubicBezTo>
                <a:cubicBezTo>
                  <a:pt x="957340" y="1119552"/>
                  <a:pt x="956485" y="1115701"/>
                  <a:pt x="954773" y="1112390"/>
                </a:cubicBezTo>
                <a:cubicBezTo>
                  <a:pt x="953062" y="1109078"/>
                  <a:pt x="950680" y="1106288"/>
                  <a:pt x="947629" y="1104018"/>
                </a:cubicBezTo>
                <a:cubicBezTo>
                  <a:pt x="944578" y="1101749"/>
                  <a:pt x="940969" y="1100000"/>
                  <a:pt x="936802" y="1098772"/>
                </a:cubicBezTo>
                <a:cubicBezTo>
                  <a:pt x="932635" y="1097544"/>
                  <a:pt x="928058" y="1096856"/>
                  <a:pt x="923073" y="1096707"/>
                </a:cubicBezTo>
                <a:lnTo>
                  <a:pt x="896842" y="1095591"/>
                </a:lnTo>
                <a:cubicBezTo>
                  <a:pt x="892823" y="1095442"/>
                  <a:pt x="889605" y="1094512"/>
                  <a:pt x="887187" y="1092800"/>
                </a:cubicBezTo>
                <a:cubicBezTo>
                  <a:pt x="884768" y="1091089"/>
                  <a:pt x="883559" y="1088931"/>
                  <a:pt x="883559" y="1086326"/>
                </a:cubicBezTo>
                <a:cubicBezTo>
                  <a:pt x="883559" y="1084094"/>
                  <a:pt x="883987" y="1082122"/>
                  <a:pt x="884843" y="1080410"/>
                </a:cubicBezTo>
                <a:cubicBezTo>
                  <a:pt x="885698" y="1078699"/>
                  <a:pt x="886796" y="1077173"/>
                  <a:pt x="888135" y="1075834"/>
                </a:cubicBezTo>
                <a:cubicBezTo>
                  <a:pt x="890145" y="1077471"/>
                  <a:pt x="892991" y="1078829"/>
                  <a:pt x="896674" y="1079908"/>
                </a:cubicBezTo>
                <a:cubicBezTo>
                  <a:pt x="900358" y="1080987"/>
                  <a:pt x="904246" y="1081527"/>
                  <a:pt x="908339" y="1081527"/>
                </a:cubicBezTo>
                <a:cubicBezTo>
                  <a:pt x="914143" y="1081527"/>
                  <a:pt x="919426" y="1080708"/>
                  <a:pt x="924189" y="1079071"/>
                </a:cubicBezTo>
                <a:cubicBezTo>
                  <a:pt x="928951" y="1077434"/>
                  <a:pt x="933063" y="1075071"/>
                  <a:pt x="936523" y="1071983"/>
                </a:cubicBezTo>
                <a:cubicBezTo>
                  <a:pt x="939983" y="1068895"/>
                  <a:pt x="942644" y="1065118"/>
                  <a:pt x="944504" y="1060653"/>
                </a:cubicBezTo>
                <a:cubicBezTo>
                  <a:pt x="946364" y="1056189"/>
                  <a:pt x="947295" y="1051054"/>
                  <a:pt x="947295" y="1045250"/>
                </a:cubicBezTo>
                <a:cubicBezTo>
                  <a:pt x="947295" y="1041752"/>
                  <a:pt x="946774" y="1038385"/>
                  <a:pt x="945732" y="1035148"/>
                </a:cubicBezTo>
                <a:cubicBezTo>
                  <a:pt x="944690" y="1031911"/>
                  <a:pt x="942867" y="1028953"/>
                  <a:pt x="940262" y="1026274"/>
                </a:cubicBezTo>
                <a:lnTo>
                  <a:pt x="954661" y="1026274"/>
                </a:lnTo>
                <a:cubicBezTo>
                  <a:pt x="955778" y="1026274"/>
                  <a:pt x="956689" y="1025697"/>
                  <a:pt x="957396" y="1024544"/>
                </a:cubicBezTo>
                <a:cubicBezTo>
                  <a:pt x="958103" y="1023391"/>
                  <a:pt x="958457" y="1021512"/>
                  <a:pt x="958457" y="1018907"/>
                </a:cubicBezTo>
                <a:cubicBezTo>
                  <a:pt x="958457" y="1016377"/>
                  <a:pt x="958140" y="1014498"/>
                  <a:pt x="957508" y="1013270"/>
                </a:cubicBezTo>
                <a:cubicBezTo>
                  <a:pt x="956875" y="1012042"/>
                  <a:pt x="955927" y="1011428"/>
                  <a:pt x="954661" y="1011428"/>
                </a:cubicBezTo>
                <a:lnTo>
                  <a:pt x="924301" y="1011428"/>
                </a:lnTo>
                <a:cubicBezTo>
                  <a:pt x="921994" y="1010833"/>
                  <a:pt x="919519" y="1010368"/>
                  <a:pt x="916878" y="1010033"/>
                </a:cubicBezTo>
                <a:cubicBezTo>
                  <a:pt x="914236" y="1009698"/>
                  <a:pt x="911390" y="1009531"/>
                  <a:pt x="908339" y="1009531"/>
                </a:cubicBezTo>
                <a:close/>
                <a:moveTo>
                  <a:pt x="1210348" y="1009308"/>
                </a:moveTo>
                <a:cubicBezTo>
                  <a:pt x="1204246" y="1009308"/>
                  <a:pt x="1198907" y="1010126"/>
                  <a:pt x="1194331" y="1011763"/>
                </a:cubicBezTo>
                <a:cubicBezTo>
                  <a:pt x="1189754" y="1013400"/>
                  <a:pt x="1185940" y="1015577"/>
                  <a:pt x="1182889" y="1018293"/>
                </a:cubicBezTo>
                <a:cubicBezTo>
                  <a:pt x="1179838" y="1021009"/>
                  <a:pt x="1177550" y="1024172"/>
                  <a:pt x="1176025" y="1027781"/>
                </a:cubicBezTo>
                <a:cubicBezTo>
                  <a:pt x="1174499" y="1031390"/>
                  <a:pt x="1173737" y="1035167"/>
                  <a:pt x="1173737" y="1039111"/>
                </a:cubicBezTo>
                <a:cubicBezTo>
                  <a:pt x="1173737" y="1043575"/>
                  <a:pt x="1174462" y="1047408"/>
                  <a:pt x="1175913" y="1050607"/>
                </a:cubicBezTo>
                <a:cubicBezTo>
                  <a:pt x="1177364" y="1053807"/>
                  <a:pt x="1179280" y="1056561"/>
                  <a:pt x="1181662" y="1058867"/>
                </a:cubicBezTo>
                <a:cubicBezTo>
                  <a:pt x="1184043" y="1061174"/>
                  <a:pt x="1186740" y="1063128"/>
                  <a:pt x="1189754" y="1064728"/>
                </a:cubicBezTo>
                <a:cubicBezTo>
                  <a:pt x="1192768" y="1066327"/>
                  <a:pt x="1195856" y="1067760"/>
                  <a:pt x="1199019" y="1069025"/>
                </a:cubicBezTo>
                <a:cubicBezTo>
                  <a:pt x="1202181" y="1070290"/>
                  <a:pt x="1205251" y="1071499"/>
                  <a:pt x="1208227" y="1072653"/>
                </a:cubicBezTo>
                <a:cubicBezTo>
                  <a:pt x="1211204" y="1073806"/>
                  <a:pt x="1213883" y="1075127"/>
                  <a:pt x="1216264" y="1076615"/>
                </a:cubicBezTo>
                <a:cubicBezTo>
                  <a:pt x="1218645" y="1078103"/>
                  <a:pt x="1220561" y="1079815"/>
                  <a:pt x="1222013" y="1081750"/>
                </a:cubicBezTo>
                <a:cubicBezTo>
                  <a:pt x="1223464" y="1083685"/>
                  <a:pt x="1224189" y="1086066"/>
                  <a:pt x="1224189" y="1088894"/>
                </a:cubicBezTo>
                <a:cubicBezTo>
                  <a:pt x="1224189" y="1091647"/>
                  <a:pt x="1223687" y="1094028"/>
                  <a:pt x="1222682" y="1096037"/>
                </a:cubicBezTo>
                <a:cubicBezTo>
                  <a:pt x="1221678" y="1098046"/>
                  <a:pt x="1220245" y="1099702"/>
                  <a:pt x="1218385" y="1101004"/>
                </a:cubicBezTo>
                <a:cubicBezTo>
                  <a:pt x="1216525" y="1102307"/>
                  <a:pt x="1214329" y="1103293"/>
                  <a:pt x="1211799" y="1103962"/>
                </a:cubicBezTo>
                <a:cubicBezTo>
                  <a:pt x="1209269" y="1104632"/>
                  <a:pt x="1206441" y="1104967"/>
                  <a:pt x="1203316" y="1104967"/>
                </a:cubicBezTo>
                <a:cubicBezTo>
                  <a:pt x="1199149" y="1104967"/>
                  <a:pt x="1195465" y="1104465"/>
                  <a:pt x="1192266" y="1103460"/>
                </a:cubicBezTo>
                <a:cubicBezTo>
                  <a:pt x="1189066" y="1102455"/>
                  <a:pt x="1186294" y="1101358"/>
                  <a:pt x="1183950" y="1100167"/>
                </a:cubicBezTo>
                <a:cubicBezTo>
                  <a:pt x="1181606" y="1098977"/>
                  <a:pt x="1179634" y="1097879"/>
                  <a:pt x="1178034" y="1096874"/>
                </a:cubicBezTo>
                <a:cubicBezTo>
                  <a:pt x="1176434" y="1095870"/>
                  <a:pt x="1175225" y="1095368"/>
                  <a:pt x="1174406" y="1095368"/>
                </a:cubicBezTo>
                <a:cubicBezTo>
                  <a:pt x="1173885" y="1095368"/>
                  <a:pt x="1173420" y="1095498"/>
                  <a:pt x="1173011" y="1095758"/>
                </a:cubicBezTo>
                <a:cubicBezTo>
                  <a:pt x="1172602" y="1096019"/>
                  <a:pt x="1172285" y="1096447"/>
                  <a:pt x="1172062" y="1097042"/>
                </a:cubicBezTo>
                <a:cubicBezTo>
                  <a:pt x="1171839" y="1097637"/>
                  <a:pt x="1171653" y="1098419"/>
                  <a:pt x="1171504" y="1099386"/>
                </a:cubicBezTo>
                <a:cubicBezTo>
                  <a:pt x="1171355" y="1100353"/>
                  <a:pt x="1171281" y="1101544"/>
                  <a:pt x="1171281" y="1102958"/>
                </a:cubicBezTo>
                <a:cubicBezTo>
                  <a:pt x="1171281" y="1105265"/>
                  <a:pt x="1171467" y="1107088"/>
                  <a:pt x="1171839" y="1108427"/>
                </a:cubicBezTo>
                <a:cubicBezTo>
                  <a:pt x="1172211" y="1109767"/>
                  <a:pt x="1172806" y="1110808"/>
                  <a:pt x="1173625" y="1111553"/>
                </a:cubicBezTo>
                <a:cubicBezTo>
                  <a:pt x="1174443" y="1112297"/>
                  <a:pt x="1175746" y="1113134"/>
                  <a:pt x="1177532" y="1114064"/>
                </a:cubicBezTo>
                <a:cubicBezTo>
                  <a:pt x="1179317" y="1114994"/>
                  <a:pt x="1181494" y="1115887"/>
                  <a:pt x="1184061" y="1116743"/>
                </a:cubicBezTo>
                <a:cubicBezTo>
                  <a:pt x="1186629" y="1117599"/>
                  <a:pt x="1189531" y="1118306"/>
                  <a:pt x="1192768" y="1118864"/>
                </a:cubicBezTo>
                <a:cubicBezTo>
                  <a:pt x="1196005" y="1119422"/>
                  <a:pt x="1199409" y="1119701"/>
                  <a:pt x="1202981" y="1119701"/>
                </a:cubicBezTo>
                <a:cubicBezTo>
                  <a:pt x="1208785" y="1119701"/>
                  <a:pt x="1214106" y="1118994"/>
                  <a:pt x="1218943" y="1117580"/>
                </a:cubicBezTo>
                <a:cubicBezTo>
                  <a:pt x="1223780" y="1116166"/>
                  <a:pt x="1227947" y="1114083"/>
                  <a:pt x="1231445" y="1111329"/>
                </a:cubicBezTo>
                <a:cubicBezTo>
                  <a:pt x="1234942" y="1108576"/>
                  <a:pt x="1237639" y="1105190"/>
                  <a:pt x="1239537" y="1101172"/>
                </a:cubicBezTo>
                <a:cubicBezTo>
                  <a:pt x="1241435" y="1097153"/>
                  <a:pt x="1242383" y="1092577"/>
                  <a:pt x="1242383" y="1087442"/>
                </a:cubicBezTo>
                <a:cubicBezTo>
                  <a:pt x="1242383" y="1083126"/>
                  <a:pt x="1241658" y="1079406"/>
                  <a:pt x="1240207" y="1076280"/>
                </a:cubicBezTo>
                <a:cubicBezTo>
                  <a:pt x="1238756" y="1073155"/>
                  <a:pt x="1236840" y="1070476"/>
                  <a:pt x="1234458" y="1068244"/>
                </a:cubicBezTo>
                <a:cubicBezTo>
                  <a:pt x="1232077" y="1066011"/>
                  <a:pt x="1229342" y="1064114"/>
                  <a:pt x="1226254" y="1062551"/>
                </a:cubicBezTo>
                <a:cubicBezTo>
                  <a:pt x="1223166" y="1060988"/>
                  <a:pt x="1220041" y="1059574"/>
                  <a:pt x="1216878" y="1058309"/>
                </a:cubicBezTo>
                <a:cubicBezTo>
                  <a:pt x="1213715" y="1057044"/>
                  <a:pt x="1210609" y="1055816"/>
                  <a:pt x="1207558" y="1054626"/>
                </a:cubicBezTo>
                <a:cubicBezTo>
                  <a:pt x="1204507" y="1053435"/>
                  <a:pt x="1201791" y="1052096"/>
                  <a:pt x="1199409" y="1050607"/>
                </a:cubicBezTo>
                <a:cubicBezTo>
                  <a:pt x="1197028" y="1049119"/>
                  <a:pt x="1195093" y="1047389"/>
                  <a:pt x="1193605" y="1045417"/>
                </a:cubicBezTo>
                <a:cubicBezTo>
                  <a:pt x="1192117" y="1043445"/>
                  <a:pt x="1191373" y="1041008"/>
                  <a:pt x="1191373" y="1038106"/>
                </a:cubicBezTo>
                <a:cubicBezTo>
                  <a:pt x="1191373" y="1036022"/>
                  <a:pt x="1191763" y="1034088"/>
                  <a:pt x="1192545" y="1032302"/>
                </a:cubicBezTo>
                <a:cubicBezTo>
                  <a:pt x="1193326" y="1030516"/>
                  <a:pt x="1194479" y="1028972"/>
                  <a:pt x="1196005" y="1027669"/>
                </a:cubicBezTo>
                <a:cubicBezTo>
                  <a:pt x="1197530" y="1026367"/>
                  <a:pt x="1199484" y="1025363"/>
                  <a:pt x="1201865" y="1024656"/>
                </a:cubicBezTo>
                <a:cubicBezTo>
                  <a:pt x="1204246" y="1023949"/>
                  <a:pt x="1207000" y="1023595"/>
                  <a:pt x="1210125" y="1023595"/>
                </a:cubicBezTo>
                <a:cubicBezTo>
                  <a:pt x="1213622" y="1023595"/>
                  <a:pt x="1216729" y="1024004"/>
                  <a:pt x="1219445" y="1024823"/>
                </a:cubicBezTo>
                <a:cubicBezTo>
                  <a:pt x="1222161" y="1025642"/>
                  <a:pt x="1224524" y="1026516"/>
                  <a:pt x="1226533" y="1027446"/>
                </a:cubicBezTo>
                <a:cubicBezTo>
                  <a:pt x="1228543" y="1028376"/>
                  <a:pt x="1230179" y="1029251"/>
                  <a:pt x="1231445" y="1030069"/>
                </a:cubicBezTo>
                <a:cubicBezTo>
                  <a:pt x="1232710" y="1030888"/>
                  <a:pt x="1233677" y="1031297"/>
                  <a:pt x="1234347" y="1031297"/>
                </a:cubicBezTo>
                <a:cubicBezTo>
                  <a:pt x="1234793" y="1031297"/>
                  <a:pt x="1235203" y="1031167"/>
                  <a:pt x="1235575" y="1030906"/>
                </a:cubicBezTo>
                <a:cubicBezTo>
                  <a:pt x="1235947" y="1030646"/>
                  <a:pt x="1236263" y="1030218"/>
                  <a:pt x="1236523" y="1029623"/>
                </a:cubicBezTo>
                <a:cubicBezTo>
                  <a:pt x="1236784" y="1029027"/>
                  <a:pt x="1236970" y="1028265"/>
                  <a:pt x="1237081" y="1027334"/>
                </a:cubicBezTo>
                <a:cubicBezTo>
                  <a:pt x="1237193" y="1026404"/>
                  <a:pt x="1237249" y="1025307"/>
                  <a:pt x="1237249" y="1024042"/>
                </a:cubicBezTo>
                <a:cubicBezTo>
                  <a:pt x="1237249" y="1022851"/>
                  <a:pt x="1237193" y="1021846"/>
                  <a:pt x="1237081" y="1021028"/>
                </a:cubicBezTo>
                <a:cubicBezTo>
                  <a:pt x="1236970" y="1020209"/>
                  <a:pt x="1236858" y="1019521"/>
                  <a:pt x="1236747" y="1018963"/>
                </a:cubicBezTo>
                <a:cubicBezTo>
                  <a:pt x="1236635" y="1018405"/>
                  <a:pt x="1236449" y="1017902"/>
                  <a:pt x="1236189" y="1017456"/>
                </a:cubicBezTo>
                <a:cubicBezTo>
                  <a:pt x="1235928" y="1017010"/>
                  <a:pt x="1235407" y="1016489"/>
                  <a:pt x="1234626" y="1015893"/>
                </a:cubicBezTo>
                <a:cubicBezTo>
                  <a:pt x="1233845" y="1015298"/>
                  <a:pt x="1232691" y="1014610"/>
                  <a:pt x="1231165" y="1013828"/>
                </a:cubicBezTo>
                <a:cubicBezTo>
                  <a:pt x="1229640" y="1013047"/>
                  <a:pt x="1227798" y="1012321"/>
                  <a:pt x="1225640" y="1011652"/>
                </a:cubicBezTo>
                <a:cubicBezTo>
                  <a:pt x="1223482" y="1010982"/>
                  <a:pt x="1221064" y="1010424"/>
                  <a:pt x="1218385" y="1009977"/>
                </a:cubicBezTo>
                <a:cubicBezTo>
                  <a:pt x="1215706" y="1009531"/>
                  <a:pt x="1213027" y="1009308"/>
                  <a:pt x="1210348" y="1009308"/>
                </a:cubicBezTo>
                <a:close/>
                <a:moveTo>
                  <a:pt x="762673" y="1009308"/>
                </a:moveTo>
                <a:cubicBezTo>
                  <a:pt x="756571" y="1009308"/>
                  <a:pt x="751232" y="1010126"/>
                  <a:pt x="746656" y="1011763"/>
                </a:cubicBezTo>
                <a:cubicBezTo>
                  <a:pt x="742079" y="1013400"/>
                  <a:pt x="738265" y="1015577"/>
                  <a:pt x="735214" y="1018293"/>
                </a:cubicBezTo>
                <a:cubicBezTo>
                  <a:pt x="732163" y="1021009"/>
                  <a:pt x="729875" y="1024172"/>
                  <a:pt x="728350" y="1027781"/>
                </a:cubicBezTo>
                <a:cubicBezTo>
                  <a:pt x="726824" y="1031390"/>
                  <a:pt x="726061" y="1035167"/>
                  <a:pt x="726061" y="1039111"/>
                </a:cubicBezTo>
                <a:cubicBezTo>
                  <a:pt x="726061" y="1043575"/>
                  <a:pt x="726787" y="1047408"/>
                  <a:pt x="728238" y="1050607"/>
                </a:cubicBezTo>
                <a:cubicBezTo>
                  <a:pt x="729689" y="1053807"/>
                  <a:pt x="731605" y="1056561"/>
                  <a:pt x="733987" y="1058867"/>
                </a:cubicBezTo>
                <a:cubicBezTo>
                  <a:pt x="736368" y="1061174"/>
                  <a:pt x="739065" y="1063128"/>
                  <a:pt x="742079" y="1064728"/>
                </a:cubicBezTo>
                <a:cubicBezTo>
                  <a:pt x="745093" y="1066327"/>
                  <a:pt x="748181" y="1067760"/>
                  <a:pt x="751344" y="1069025"/>
                </a:cubicBezTo>
                <a:cubicBezTo>
                  <a:pt x="754506" y="1070290"/>
                  <a:pt x="757576" y="1071499"/>
                  <a:pt x="760552" y="1072653"/>
                </a:cubicBezTo>
                <a:cubicBezTo>
                  <a:pt x="763529" y="1073806"/>
                  <a:pt x="766208" y="1075127"/>
                  <a:pt x="768589" y="1076615"/>
                </a:cubicBezTo>
                <a:cubicBezTo>
                  <a:pt x="770970" y="1078103"/>
                  <a:pt x="772887" y="1079815"/>
                  <a:pt x="774338" y="1081750"/>
                </a:cubicBezTo>
                <a:cubicBezTo>
                  <a:pt x="775789" y="1083685"/>
                  <a:pt x="776514" y="1086066"/>
                  <a:pt x="776514" y="1088894"/>
                </a:cubicBezTo>
                <a:cubicBezTo>
                  <a:pt x="776514" y="1091647"/>
                  <a:pt x="776012" y="1094028"/>
                  <a:pt x="775007" y="1096037"/>
                </a:cubicBezTo>
                <a:cubicBezTo>
                  <a:pt x="774003" y="1098046"/>
                  <a:pt x="772570" y="1099702"/>
                  <a:pt x="770710" y="1101004"/>
                </a:cubicBezTo>
                <a:cubicBezTo>
                  <a:pt x="768850" y="1102307"/>
                  <a:pt x="766654" y="1103293"/>
                  <a:pt x="764124" y="1103962"/>
                </a:cubicBezTo>
                <a:cubicBezTo>
                  <a:pt x="761594" y="1104632"/>
                  <a:pt x="758766" y="1104967"/>
                  <a:pt x="755641" y="1104967"/>
                </a:cubicBezTo>
                <a:cubicBezTo>
                  <a:pt x="751474" y="1104967"/>
                  <a:pt x="747790" y="1104465"/>
                  <a:pt x="744591" y="1103460"/>
                </a:cubicBezTo>
                <a:cubicBezTo>
                  <a:pt x="741391" y="1102455"/>
                  <a:pt x="738619" y="1101358"/>
                  <a:pt x="736275" y="1100167"/>
                </a:cubicBezTo>
                <a:cubicBezTo>
                  <a:pt x="733931" y="1098977"/>
                  <a:pt x="731959" y="1097879"/>
                  <a:pt x="730359" y="1096874"/>
                </a:cubicBezTo>
                <a:cubicBezTo>
                  <a:pt x="728759" y="1095870"/>
                  <a:pt x="727550" y="1095368"/>
                  <a:pt x="726731" y="1095368"/>
                </a:cubicBezTo>
                <a:cubicBezTo>
                  <a:pt x="726210" y="1095368"/>
                  <a:pt x="725745" y="1095498"/>
                  <a:pt x="725336" y="1095758"/>
                </a:cubicBezTo>
                <a:cubicBezTo>
                  <a:pt x="724927" y="1096019"/>
                  <a:pt x="724610" y="1096447"/>
                  <a:pt x="724387" y="1097042"/>
                </a:cubicBezTo>
                <a:cubicBezTo>
                  <a:pt x="724164" y="1097637"/>
                  <a:pt x="723978" y="1098419"/>
                  <a:pt x="723829" y="1099386"/>
                </a:cubicBezTo>
                <a:cubicBezTo>
                  <a:pt x="723680" y="1100353"/>
                  <a:pt x="723606" y="1101544"/>
                  <a:pt x="723606" y="1102958"/>
                </a:cubicBezTo>
                <a:cubicBezTo>
                  <a:pt x="723606" y="1105265"/>
                  <a:pt x="723792" y="1107088"/>
                  <a:pt x="724164" y="1108427"/>
                </a:cubicBezTo>
                <a:cubicBezTo>
                  <a:pt x="724536" y="1109767"/>
                  <a:pt x="725131" y="1110808"/>
                  <a:pt x="725950" y="1111553"/>
                </a:cubicBezTo>
                <a:cubicBezTo>
                  <a:pt x="726768" y="1112297"/>
                  <a:pt x="728071" y="1113134"/>
                  <a:pt x="729857" y="1114064"/>
                </a:cubicBezTo>
                <a:cubicBezTo>
                  <a:pt x="731643" y="1114994"/>
                  <a:pt x="733819" y="1115887"/>
                  <a:pt x="736386" y="1116743"/>
                </a:cubicBezTo>
                <a:cubicBezTo>
                  <a:pt x="738954" y="1117599"/>
                  <a:pt x="741856" y="1118306"/>
                  <a:pt x="745093" y="1118864"/>
                </a:cubicBezTo>
                <a:cubicBezTo>
                  <a:pt x="748330" y="1119422"/>
                  <a:pt x="751734" y="1119701"/>
                  <a:pt x="755306" y="1119701"/>
                </a:cubicBezTo>
                <a:cubicBezTo>
                  <a:pt x="761111" y="1119701"/>
                  <a:pt x="766431" y="1118994"/>
                  <a:pt x="771268" y="1117580"/>
                </a:cubicBezTo>
                <a:cubicBezTo>
                  <a:pt x="776105" y="1116166"/>
                  <a:pt x="780272" y="1114083"/>
                  <a:pt x="783770" y="1111329"/>
                </a:cubicBezTo>
                <a:cubicBezTo>
                  <a:pt x="787267" y="1108576"/>
                  <a:pt x="789965" y="1105190"/>
                  <a:pt x="791862" y="1101172"/>
                </a:cubicBezTo>
                <a:cubicBezTo>
                  <a:pt x="793760" y="1097153"/>
                  <a:pt x="794708" y="1092577"/>
                  <a:pt x="794708" y="1087442"/>
                </a:cubicBezTo>
                <a:cubicBezTo>
                  <a:pt x="794708" y="1083126"/>
                  <a:pt x="793983" y="1079406"/>
                  <a:pt x="792532" y="1076280"/>
                </a:cubicBezTo>
                <a:cubicBezTo>
                  <a:pt x="791081" y="1073155"/>
                  <a:pt x="789165" y="1070476"/>
                  <a:pt x="786783" y="1068244"/>
                </a:cubicBezTo>
                <a:cubicBezTo>
                  <a:pt x="784402" y="1066011"/>
                  <a:pt x="781667" y="1064114"/>
                  <a:pt x="778579" y="1062551"/>
                </a:cubicBezTo>
                <a:cubicBezTo>
                  <a:pt x="775491" y="1060988"/>
                  <a:pt x="772366" y="1059574"/>
                  <a:pt x="769203" y="1058309"/>
                </a:cubicBezTo>
                <a:cubicBezTo>
                  <a:pt x="766040" y="1057044"/>
                  <a:pt x="762934" y="1055816"/>
                  <a:pt x="759883" y="1054626"/>
                </a:cubicBezTo>
                <a:cubicBezTo>
                  <a:pt x="756832" y="1053435"/>
                  <a:pt x="754116" y="1052096"/>
                  <a:pt x="751734" y="1050607"/>
                </a:cubicBezTo>
                <a:cubicBezTo>
                  <a:pt x="749353" y="1049119"/>
                  <a:pt x="747418" y="1047389"/>
                  <a:pt x="745930" y="1045417"/>
                </a:cubicBezTo>
                <a:cubicBezTo>
                  <a:pt x="744442" y="1043445"/>
                  <a:pt x="743698" y="1041008"/>
                  <a:pt x="743698" y="1038106"/>
                </a:cubicBezTo>
                <a:cubicBezTo>
                  <a:pt x="743698" y="1036022"/>
                  <a:pt x="744088" y="1034088"/>
                  <a:pt x="744870" y="1032302"/>
                </a:cubicBezTo>
                <a:cubicBezTo>
                  <a:pt x="745651" y="1030516"/>
                  <a:pt x="746804" y="1028972"/>
                  <a:pt x="748330" y="1027669"/>
                </a:cubicBezTo>
                <a:cubicBezTo>
                  <a:pt x="749855" y="1026367"/>
                  <a:pt x="751809" y="1025363"/>
                  <a:pt x="754190" y="1024656"/>
                </a:cubicBezTo>
                <a:cubicBezTo>
                  <a:pt x="756571" y="1023949"/>
                  <a:pt x="759325" y="1023595"/>
                  <a:pt x="762450" y="1023595"/>
                </a:cubicBezTo>
                <a:cubicBezTo>
                  <a:pt x="765947" y="1023595"/>
                  <a:pt x="769054" y="1024004"/>
                  <a:pt x="771770" y="1024823"/>
                </a:cubicBezTo>
                <a:cubicBezTo>
                  <a:pt x="774486" y="1025642"/>
                  <a:pt x="776849" y="1026516"/>
                  <a:pt x="778858" y="1027446"/>
                </a:cubicBezTo>
                <a:cubicBezTo>
                  <a:pt x="780867" y="1028376"/>
                  <a:pt x="782505" y="1029251"/>
                  <a:pt x="783770" y="1030069"/>
                </a:cubicBezTo>
                <a:cubicBezTo>
                  <a:pt x="785035" y="1030888"/>
                  <a:pt x="786002" y="1031297"/>
                  <a:pt x="786672" y="1031297"/>
                </a:cubicBezTo>
                <a:cubicBezTo>
                  <a:pt x="787118" y="1031297"/>
                  <a:pt x="787527" y="1031167"/>
                  <a:pt x="787900" y="1030906"/>
                </a:cubicBezTo>
                <a:cubicBezTo>
                  <a:pt x="788272" y="1030646"/>
                  <a:pt x="788588" y="1030218"/>
                  <a:pt x="788848" y="1029623"/>
                </a:cubicBezTo>
                <a:cubicBezTo>
                  <a:pt x="789109" y="1029027"/>
                  <a:pt x="789295" y="1028265"/>
                  <a:pt x="789406" y="1027334"/>
                </a:cubicBezTo>
                <a:cubicBezTo>
                  <a:pt x="789518" y="1026404"/>
                  <a:pt x="789574" y="1025307"/>
                  <a:pt x="789574" y="1024042"/>
                </a:cubicBezTo>
                <a:cubicBezTo>
                  <a:pt x="789574" y="1022851"/>
                  <a:pt x="789518" y="1021846"/>
                  <a:pt x="789406" y="1021028"/>
                </a:cubicBezTo>
                <a:cubicBezTo>
                  <a:pt x="789295" y="1020209"/>
                  <a:pt x="789183" y="1019521"/>
                  <a:pt x="789072" y="1018963"/>
                </a:cubicBezTo>
                <a:cubicBezTo>
                  <a:pt x="788960" y="1018405"/>
                  <a:pt x="788774" y="1017902"/>
                  <a:pt x="788513" y="1017456"/>
                </a:cubicBezTo>
                <a:cubicBezTo>
                  <a:pt x="788253" y="1017010"/>
                  <a:pt x="787732" y="1016489"/>
                  <a:pt x="786951" y="1015893"/>
                </a:cubicBezTo>
                <a:cubicBezTo>
                  <a:pt x="786169" y="1015298"/>
                  <a:pt x="785016" y="1014610"/>
                  <a:pt x="783491" y="1013828"/>
                </a:cubicBezTo>
                <a:cubicBezTo>
                  <a:pt x="781965" y="1013047"/>
                  <a:pt x="780123" y="1012321"/>
                  <a:pt x="777965" y="1011652"/>
                </a:cubicBezTo>
                <a:cubicBezTo>
                  <a:pt x="775807" y="1010982"/>
                  <a:pt x="773389" y="1010424"/>
                  <a:pt x="770710" y="1009977"/>
                </a:cubicBezTo>
                <a:cubicBezTo>
                  <a:pt x="768031" y="1009531"/>
                  <a:pt x="765352" y="1009308"/>
                  <a:pt x="762673" y="1009308"/>
                </a:cubicBezTo>
                <a:close/>
                <a:moveTo>
                  <a:pt x="658382" y="1009308"/>
                </a:moveTo>
                <a:cubicBezTo>
                  <a:pt x="652652" y="1009308"/>
                  <a:pt x="646978" y="1010777"/>
                  <a:pt x="641360" y="1013717"/>
                </a:cubicBezTo>
                <a:cubicBezTo>
                  <a:pt x="635741" y="1016656"/>
                  <a:pt x="630105" y="1021288"/>
                  <a:pt x="624449" y="1027614"/>
                </a:cubicBezTo>
                <a:lnTo>
                  <a:pt x="624449" y="1014331"/>
                </a:lnTo>
                <a:cubicBezTo>
                  <a:pt x="624449" y="1013735"/>
                  <a:pt x="624319" y="1013233"/>
                  <a:pt x="624058" y="1012824"/>
                </a:cubicBezTo>
                <a:cubicBezTo>
                  <a:pt x="623798" y="1012414"/>
                  <a:pt x="623370" y="1012042"/>
                  <a:pt x="622775" y="1011708"/>
                </a:cubicBezTo>
                <a:cubicBezTo>
                  <a:pt x="622179" y="1011373"/>
                  <a:pt x="621342" y="1011149"/>
                  <a:pt x="620263" y="1011038"/>
                </a:cubicBezTo>
                <a:cubicBezTo>
                  <a:pt x="619184" y="1010926"/>
                  <a:pt x="617826" y="1010870"/>
                  <a:pt x="616189" y="1010870"/>
                </a:cubicBezTo>
                <a:cubicBezTo>
                  <a:pt x="614478" y="1010870"/>
                  <a:pt x="613101" y="1010926"/>
                  <a:pt x="612059" y="1011038"/>
                </a:cubicBezTo>
                <a:cubicBezTo>
                  <a:pt x="611017" y="1011149"/>
                  <a:pt x="610162" y="1011373"/>
                  <a:pt x="609492" y="1011708"/>
                </a:cubicBezTo>
                <a:cubicBezTo>
                  <a:pt x="608822" y="1012042"/>
                  <a:pt x="608376" y="1012414"/>
                  <a:pt x="608152" y="1012824"/>
                </a:cubicBezTo>
                <a:cubicBezTo>
                  <a:pt x="607929" y="1013233"/>
                  <a:pt x="607818" y="1013735"/>
                  <a:pt x="607818" y="1014331"/>
                </a:cubicBezTo>
                <a:lnTo>
                  <a:pt x="607818" y="1114790"/>
                </a:lnTo>
                <a:cubicBezTo>
                  <a:pt x="607818" y="1115385"/>
                  <a:pt x="607948" y="1115887"/>
                  <a:pt x="608208" y="1116297"/>
                </a:cubicBezTo>
                <a:cubicBezTo>
                  <a:pt x="608469" y="1116706"/>
                  <a:pt x="608952" y="1117059"/>
                  <a:pt x="609659" y="1117357"/>
                </a:cubicBezTo>
                <a:cubicBezTo>
                  <a:pt x="610366" y="1117655"/>
                  <a:pt x="611315" y="1117878"/>
                  <a:pt x="612506" y="1118027"/>
                </a:cubicBezTo>
                <a:cubicBezTo>
                  <a:pt x="613696" y="1118175"/>
                  <a:pt x="615185" y="1118250"/>
                  <a:pt x="616970" y="1118250"/>
                </a:cubicBezTo>
                <a:cubicBezTo>
                  <a:pt x="618831" y="1118250"/>
                  <a:pt x="620356" y="1118175"/>
                  <a:pt x="621547" y="1118027"/>
                </a:cubicBezTo>
                <a:cubicBezTo>
                  <a:pt x="622738" y="1117878"/>
                  <a:pt x="623668" y="1117655"/>
                  <a:pt x="624337" y="1117357"/>
                </a:cubicBezTo>
                <a:cubicBezTo>
                  <a:pt x="625007" y="1117059"/>
                  <a:pt x="625491" y="1116706"/>
                  <a:pt x="625789" y="1116297"/>
                </a:cubicBezTo>
                <a:cubicBezTo>
                  <a:pt x="626086" y="1115887"/>
                  <a:pt x="626235" y="1115385"/>
                  <a:pt x="626235" y="1114790"/>
                </a:cubicBezTo>
                <a:lnTo>
                  <a:pt x="626235" y="1044580"/>
                </a:lnTo>
                <a:cubicBezTo>
                  <a:pt x="631295" y="1038255"/>
                  <a:pt x="636132" y="1033455"/>
                  <a:pt x="640746" y="1030181"/>
                </a:cubicBezTo>
                <a:cubicBezTo>
                  <a:pt x="645359" y="1026907"/>
                  <a:pt x="649973" y="1025269"/>
                  <a:pt x="654587" y="1025269"/>
                </a:cubicBezTo>
                <a:cubicBezTo>
                  <a:pt x="658159" y="1025269"/>
                  <a:pt x="661303" y="1025939"/>
                  <a:pt x="664019" y="1027279"/>
                </a:cubicBezTo>
                <a:cubicBezTo>
                  <a:pt x="666735" y="1028618"/>
                  <a:pt x="668949" y="1030553"/>
                  <a:pt x="670660" y="1033083"/>
                </a:cubicBezTo>
                <a:cubicBezTo>
                  <a:pt x="672372" y="1035613"/>
                  <a:pt x="673674" y="1038627"/>
                  <a:pt x="674567" y="1042124"/>
                </a:cubicBezTo>
                <a:cubicBezTo>
                  <a:pt x="675460" y="1045622"/>
                  <a:pt x="675906" y="1050235"/>
                  <a:pt x="675906" y="1055965"/>
                </a:cubicBezTo>
                <a:lnTo>
                  <a:pt x="675906" y="1114790"/>
                </a:lnTo>
                <a:cubicBezTo>
                  <a:pt x="675906" y="1115385"/>
                  <a:pt x="676055" y="1115887"/>
                  <a:pt x="676353" y="1116297"/>
                </a:cubicBezTo>
                <a:cubicBezTo>
                  <a:pt x="676651" y="1116706"/>
                  <a:pt x="677134" y="1117059"/>
                  <a:pt x="677804" y="1117357"/>
                </a:cubicBezTo>
                <a:cubicBezTo>
                  <a:pt x="678474" y="1117655"/>
                  <a:pt x="679404" y="1117878"/>
                  <a:pt x="680595" y="1118027"/>
                </a:cubicBezTo>
                <a:cubicBezTo>
                  <a:pt x="681785" y="1118175"/>
                  <a:pt x="683311" y="1118250"/>
                  <a:pt x="685171" y="1118250"/>
                </a:cubicBezTo>
                <a:cubicBezTo>
                  <a:pt x="686957" y="1118250"/>
                  <a:pt x="688445" y="1118175"/>
                  <a:pt x="689636" y="1118027"/>
                </a:cubicBezTo>
                <a:cubicBezTo>
                  <a:pt x="690826" y="1117878"/>
                  <a:pt x="691757" y="1117655"/>
                  <a:pt x="692426" y="1117357"/>
                </a:cubicBezTo>
                <a:cubicBezTo>
                  <a:pt x="693096" y="1117059"/>
                  <a:pt x="693580" y="1116706"/>
                  <a:pt x="693877" y="1116297"/>
                </a:cubicBezTo>
                <a:cubicBezTo>
                  <a:pt x="694175" y="1115887"/>
                  <a:pt x="694324" y="1115385"/>
                  <a:pt x="694324" y="1114790"/>
                </a:cubicBezTo>
                <a:lnTo>
                  <a:pt x="694324" y="1053510"/>
                </a:lnTo>
                <a:cubicBezTo>
                  <a:pt x="694324" y="1046366"/>
                  <a:pt x="693710" y="1040245"/>
                  <a:pt x="692482" y="1035148"/>
                </a:cubicBezTo>
                <a:cubicBezTo>
                  <a:pt x="691254" y="1030051"/>
                  <a:pt x="689227" y="1025604"/>
                  <a:pt x="686399" y="1021809"/>
                </a:cubicBezTo>
                <a:cubicBezTo>
                  <a:pt x="683571" y="1018014"/>
                  <a:pt x="679869" y="1014982"/>
                  <a:pt x="675293" y="1012712"/>
                </a:cubicBezTo>
                <a:cubicBezTo>
                  <a:pt x="670716" y="1010442"/>
                  <a:pt x="665079" y="1009308"/>
                  <a:pt x="658382" y="1009308"/>
                </a:cubicBezTo>
                <a:close/>
                <a:moveTo>
                  <a:pt x="1116624" y="983970"/>
                </a:moveTo>
                <a:cubicBezTo>
                  <a:pt x="1114838" y="983970"/>
                  <a:pt x="1113349" y="984044"/>
                  <a:pt x="1112159" y="984193"/>
                </a:cubicBezTo>
                <a:cubicBezTo>
                  <a:pt x="1110968" y="984342"/>
                  <a:pt x="1110019" y="984584"/>
                  <a:pt x="1109313" y="984918"/>
                </a:cubicBezTo>
                <a:cubicBezTo>
                  <a:pt x="1108606" y="985253"/>
                  <a:pt x="1108122" y="985644"/>
                  <a:pt x="1107861" y="986090"/>
                </a:cubicBezTo>
                <a:cubicBezTo>
                  <a:pt x="1107601" y="986537"/>
                  <a:pt x="1107471" y="987021"/>
                  <a:pt x="1107471" y="987542"/>
                </a:cubicBezTo>
                <a:lnTo>
                  <a:pt x="1107471" y="1011428"/>
                </a:lnTo>
                <a:lnTo>
                  <a:pt x="1093518" y="1011428"/>
                </a:lnTo>
                <a:cubicBezTo>
                  <a:pt x="1092923" y="1011428"/>
                  <a:pt x="1092383" y="1011559"/>
                  <a:pt x="1091900" y="1011819"/>
                </a:cubicBezTo>
                <a:cubicBezTo>
                  <a:pt x="1091416" y="1012080"/>
                  <a:pt x="1091025" y="1012526"/>
                  <a:pt x="1090728" y="1013159"/>
                </a:cubicBezTo>
                <a:cubicBezTo>
                  <a:pt x="1090430" y="1013791"/>
                  <a:pt x="1090188" y="1014591"/>
                  <a:pt x="1090002" y="1015558"/>
                </a:cubicBezTo>
                <a:cubicBezTo>
                  <a:pt x="1089816" y="1016526"/>
                  <a:pt x="1089723" y="1017716"/>
                  <a:pt x="1089723" y="1019130"/>
                </a:cubicBezTo>
                <a:cubicBezTo>
                  <a:pt x="1089723" y="1021809"/>
                  <a:pt x="1090058" y="1023744"/>
                  <a:pt x="1090728" y="1024935"/>
                </a:cubicBezTo>
                <a:cubicBezTo>
                  <a:pt x="1091397" y="1026125"/>
                  <a:pt x="1092290" y="1026721"/>
                  <a:pt x="1093407" y="1026721"/>
                </a:cubicBezTo>
                <a:lnTo>
                  <a:pt x="1107471" y="1026721"/>
                </a:lnTo>
                <a:lnTo>
                  <a:pt x="1107471" y="1085433"/>
                </a:lnTo>
                <a:cubicBezTo>
                  <a:pt x="1107471" y="1091238"/>
                  <a:pt x="1108010" y="1096279"/>
                  <a:pt x="1109089" y="1100558"/>
                </a:cubicBezTo>
                <a:cubicBezTo>
                  <a:pt x="1110168" y="1104837"/>
                  <a:pt x="1111898" y="1108371"/>
                  <a:pt x="1114280" y="1111162"/>
                </a:cubicBezTo>
                <a:cubicBezTo>
                  <a:pt x="1116661" y="1113952"/>
                  <a:pt x="1119712" y="1116036"/>
                  <a:pt x="1123433" y="1117413"/>
                </a:cubicBezTo>
                <a:cubicBezTo>
                  <a:pt x="1127153" y="1118789"/>
                  <a:pt x="1131618" y="1119478"/>
                  <a:pt x="1136827" y="1119478"/>
                </a:cubicBezTo>
                <a:cubicBezTo>
                  <a:pt x="1138539" y="1119478"/>
                  <a:pt x="1140250" y="1119366"/>
                  <a:pt x="1141962" y="1119143"/>
                </a:cubicBezTo>
                <a:cubicBezTo>
                  <a:pt x="1143673" y="1118920"/>
                  <a:pt x="1145292" y="1118641"/>
                  <a:pt x="1146817" y="1118306"/>
                </a:cubicBezTo>
                <a:cubicBezTo>
                  <a:pt x="1148343" y="1117971"/>
                  <a:pt x="1149701" y="1117543"/>
                  <a:pt x="1150891" y="1117022"/>
                </a:cubicBezTo>
                <a:cubicBezTo>
                  <a:pt x="1152082" y="1116501"/>
                  <a:pt x="1152975" y="1115943"/>
                  <a:pt x="1153570" y="1115348"/>
                </a:cubicBezTo>
                <a:cubicBezTo>
                  <a:pt x="1154166" y="1114752"/>
                  <a:pt x="1154612" y="1113822"/>
                  <a:pt x="1154910" y="1112557"/>
                </a:cubicBezTo>
                <a:cubicBezTo>
                  <a:pt x="1155207" y="1111292"/>
                  <a:pt x="1155356" y="1109581"/>
                  <a:pt x="1155356" y="1107423"/>
                </a:cubicBezTo>
                <a:cubicBezTo>
                  <a:pt x="1155356" y="1106083"/>
                  <a:pt x="1155282" y="1104967"/>
                  <a:pt x="1155133" y="1104074"/>
                </a:cubicBezTo>
                <a:cubicBezTo>
                  <a:pt x="1154984" y="1103181"/>
                  <a:pt x="1154817" y="1102474"/>
                  <a:pt x="1154631" y="1101953"/>
                </a:cubicBezTo>
                <a:cubicBezTo>
                  <a:pt x="1154445" y="1101432"/>
                  <a:pt x="1154184" y="1101079"/>
                  <a:pt x="1153849" y="1100893"/>
                </a:cubicBezTo>
                <a:cubicBezTo>
                  <a:pt x="1153514" y="1100707"/>
                  <a:pt x="1153161" y="1100614"/>
                  <a:pt x="1152789" y="1100614"/>
                </a:cubicBezTo>
                <a:cubicBezTo>
                  <a:pt x="1152194" y="1100614"/>
                  <a:pt x="1151524" y="1100781"/>
                  <a:pt x="1150780" y="1101116"/>
                </a:cubicBezTo>
                <a:cubicBezTo>
                  <a:pt x="1150036" y="1101451"/>
                  <a:pt x="1149143" y="1101804"/>
                  <a:pt x="1148101" y="1102176"/>
                </a:cubicBezTo>
                <a:cubicBezTo>
                  <a:pt x="1147059" y="1102548"/>
                  <a:pt x="1145868" y="1102902"/>
                  <a:pt x="1144529" y="1103237"/>
                </a:cubicBezTo>
                <a:cubicBezTo>
                  <a:pt x="1143189" y="1103572"/>
                  <a:pt x="1141664" y="1103739"/>
                  <a:pt x="1139953" y="1103739"/>
                </a:cubicBezTo>
                <a:cubicBezTo>
                  <a:pt x="1134669" y="1103739"/>
                  <a:pt x="1131004" y="1101972"/>
                  <a:pt x="1128958" y="1098437"/>
                </a:cubicBezTo>
                <a:cubicBezTo>
                  <a:pt x="1126911" y="1094902"/>
                  <a:pt x="1125888" y="1089675"/>
                  <a:pt x="1125888" y="1082754"/>
                </a:cubicBezTo>
                <a:lnTo>
                  <a:pt x="1125888" y="1026721"/>
                </a:lnTo>
                <a:lnTo>
                  <a:pt x="1151673" y="1026721"/>
                </a:lnTo>
                <a:cubicBezTo>
                  <a:pt x="1152789" y="1026721"/>
                  <a:pt x="1153682" y="1026125"/>
                  <a:pt x="1154352" y="1024935"/>
                </a:cubicBezTo>
                <a:cubicBezTo>
                  <a:pt x="1155021" y="1023744"/>
                  <a:pt x="1155356" y="1021809"/>
                  <a:pt x="1155356" y="1019130"/>
                </a:cubicBezTo>
                <a:cubicBezTo>
                  <a:pt x="1155356" y="1017716"/>
                  <a:pt x="1155282" y="1016526"/>
                  <a:pt x="1155133" y="1015558"/>
                </a:cubicBezTo>
                <a:cubicBezTo>
                  <a:pt x="1154984" y="1014591"/>
                  <a:pt x="1154742" y="1013791"/>
                  <a:pt x="1154407" y="1013159"/>
                </a:cubicBezTo>
                <a:cubicBezTo>
                  <a:pt x="1154073" y="1012526"/>
                  <a:pt x="1153682" y="1012080"/>
                  <a:pt x="1153235" y="1011819"/>
                </a:cubicBezTo>
                <a:cubicBezTo>
                  <a:pt x="1152789" y="1011559"/>
                  <a:pt x="1152268" y="1011428"/>
                  <a:pt x="1151673" y="1011428"/>
                </a:cubicBezTo>
                <a:lnTo>
                  <a:pt x="1125888" y="1011428"/>
                </a:lnTo>
                <a:lnTo>
                  <a:pt x="1125888" y="987542"/>
                </a:lnTo>
                <a:cubicBezTo>
                  <a:pt x="1125888" y="987021"/>
                  <a:pt x="1125739" y="986537"/>
                  <a:pt x="1125442" y="986090"/>
                </a:cubicBezTo>
                <a:cubicBezTo>
                  <a:pt x="1125144" y="985644"/>
                  <a:pt x="1124660" y="985253"/>
                  <a:pt x="1123991" y="984918"/>
                </a:cubicBezTo>
                <a:cubicBezTo>
                  <a:pt x="1123321" y="984584"/>
                  <a:pt x="1122391" y="984342"/>
                  <a:pt x="1121200" y="984193"/>
                </a:cubicBezTo>
                <a:cubicBezTo>
                  <a:pt x="1120009" y="984044"/>
                  <a:pt x="1118484" y="983970"/>
                  <a:pt x="1116624" y="983970"/>
                </a:cubicBezTo>
                <a:close/>
                <a:moveTo>
                  <a:pt x="562388" y="972473"/>
                </a:moveTo>
                <a:cubicBezTo>
                  <a:pt x="560676" y="972473"/>
                  <a:pt x="559207" y="972566"/>
                  <a:pt x="557979" y="972752"/>
                </a:cubicBezTo>
                <a:cubicBezTo>
                  <a:pt x="556751" y="972938"/>
                  <a:pt x="555746" y="973161"/>
                  <a:pt x="554965" y="973421"/>
                </a:cubicBezTo>
                <a:cubicBezTo>
                  <a:pt x="554184" y="973682"/>
                  <a:pt x="553625" y="974035"/>
                  <a:pt x="553291" y="974482"/>
                </a:cubicBezTo>
                <a:cubicBezTo>
                  <a:pt x="552956" y="974928"/>
                  <a:pt x="552788" y="975449"/>
                  <a:pt x="552788" y="976045"/>
                </a:cubicBezTo>
                <a:lnTo>
                  <a:pt x="552788" y="1114678"/>
                </a:lnTo>
                <a:cubicBezTo>
                  <a:pt x="552788" y="1115273"/>
                  <a:pt x="552937" y="1115794"/>
                  <a:pt x="553235" y="1116241"/>
                </a:cubicBezTo>
                <a:cubicBezTo>
                  <a:pt x="553532" y="1116687"/>
                  <a:pt x="554053" y="1117041"/>
                  <a:pt x="554798" y="1117301"/>
                </a:cubicBezTo>
                <a:cubicBezTo>
                  <a:pt x="555542" y="1117562"/>
                  <a:pt x="556546" y="1117785"/>
                  <a:pt x="557811" y="1117971"/>
                </a:cubicBezTo>
                <a:cubicBezTo>
                  <a:pt x="559076" y="1118157"/>
                  <a:pt x="560602" y="1118250"/>
                  <a:pt x="562388" y="1118250"/>
                </a:cubicBezTo>
                <a:cubicBezTo>
                  <a:pt x="564248" y="1118250"/>
                  <a:pt x="565792" y="1118157"/>
                  <a:pt x="567020" y="1117971"/>
                </a:cubicBezTo>
                <a:cubicBezTo>
                  <a:pt x="568248" y="1117785"/>
                  <a:pt x="569234" y="1117562"/>
                  <a:pt x="569978" y="1117301"/>
                </a:cubicBezTo>
                <a:cubicBezTo>
                  <a:pt x="570722" y="1117041"/>
                  <a:pt x="571243" y="1116687"/>
                  <a:pt x="571541" y="1116241"/>
                </a:cubicBezTo>
                <a:cubicBezTo>
                  <a:pt x="571838" y="1115794"/>
                  <a:pt x="571987" y="1115273"/>
                  <a:pt x="571987" y="1114678"/>
                </a:cubicBezTo>
                <a:lnTo>
                  <a:pt x="571987" y="976045"/>
                </a:lnTo>
                <a:cubicBezTo>
                  <a:pt x="571987" y="975449"/>
                  <a:pt x="571838" y="974928"/>
                  <a:pt x="571541" y="974482"/>
                </a:cubicBezTo>
                <a:cubicBezTo>
                  <a:pt x="571243" y="974035"/>
                  <a:pt x="570722" y="973682"/>
                  <a:pt x="569978" y="973421"/>
                </a:cubicBezTo>
                <a:cubicBezTo>
                  <a:pt x="569234" y="973161"/>
                  <a:pt x="568248" y="972938"/>
                  <a:pt x="567020" y="972752"/>
                </a:cubicBezTo>
                <a:cubicBezTo>
                  <a:pt x="565792" y="972566"/>
                  <a:pt x="564248" y="972473"/>
                  <a:pt x="562388" y="972473"/>
                </a:cubicBezTo>
                <a:close/>
                <a:moveTo>
                  <a:pt x="826632" y="969459"/>
                </a:moveTo>
                <a:cubicBezTo>
                  <a:pt x="822242" y="969459"/>
                  <a:pt x="819228" y="970240"/>
                  <a:pt x="817591" y="971803"/>
                </a:cubicBezTo>
                <a:cubicBezTo>
                  <a:pt x="815954" y="973366"/>
                  <a:pt x="815135" y="976305"/>
                  <a:pt x="815135" y="980621"/>
                </a:cubicBezTo>
                <a:cubicBezTo>
                  <a:pt x="815135" y="984863"/>
                  <a:pt x="815935" y="987746"/>
                  <a:pt x="817535" y="989272"/>
                </a:cubicBezTo>
                <a:cubicBezTo>
                  <a:pt x="819135" y="990797"/>
                  <a:pt x="822093" y="991560"/>
                  <a:pt x="826409" y="991560"/>
                </a:cubicBezTo>
                <a:cubicBezTo>
                  <a:pt x="830799" y="991560"/>
                  <a:pt x="833813" y="990779"/>
                  <a:pt x="835450" y="989216"/>
                </a:cubicBezTo>
                <a:cubicBezTo>
                  <a:pt x="837087" y="987653"/>
                  <a:pt x="837906" y="984714"/>
                  <a:pt x="837906" y="980398"/>
                </a:cubicBezTo>
                <a:cubicBezTo>
                  <a:pt x="837906" y="976156"/>
                  <a:pt x="837106" y="973273"/>
                  <a:pt x="835506" y="971747"/>
                </a:cubicBezTo>
                <a:cubicBezTo>
                  <a:pt x="833906" y="970222"/>
                  <a:pt x="830948" y="969459"/>
                  <a:pt x="826632" y="969459"/>
                </a:cubicBezTo>
                <a:close/>
                <a:moveTo>
                  <a:pt x="988445" y="962092"/>
                </a:moveTo>
                <a:cubicBezTo>
                  <a:pt x="986659" y="962092"/>
                  <a:pt x="985171" y="962166"/>
                  <a:pt x="983981" y="962315"/>
                </a:cubicBezTo>
                <a:cubicBezTo>
                  <a:pt x="982790" y="962464"/>
                  <a:pt x="981841" y="962687"/>
                  <a:pt x="981134" y="962985"/>
                </a:cubicBezTo>
                <a:cubicBezTo>
                  <a:pt x="980427" y="963283"/>
                  <a:pt x="979944" y="963655"/>
                  <a:pt x="979683" y="964101"/>
                </a:cubicBezTo>
                <a:cubicBezTo>
                  <a:pt x="979423" y="964548"/>
                  <a:pt x="979293" y="965069"/>
                  <a:pt x="979293" y="965664"/>
                </a:cubicBezTo>
                <a:lnTo>
                  <a:pt x="979293" y="1114790"/>
                </a:lnTo>
                <a:cubicBezTo>
                  <a:pt x="979293" y="1115385"/>
                  <a:pt x="979423" y="1115887"/>
                  <a:pt x="979683" y="1116297"/>
                </a:cubicBezTo>
                <a:cubicBezTo>
                  <a:pt x="979944" y="1116706"/>
                  <a:pt x="980427" y="1117059"/>
                  <a:pt x="981134" y="1117357"/>
                </a:cubicBezTo>
                <a:cubicBezTo>
                  <a:pt x="981841" y="1117655"/>
                  <a:pt x="982790" y="1117878"/>
                  <a:pt x="983981" y="1118027"/>
                </a:cubicBezTo>
                <a:cubicBezTo>
                  <a:pt x="985171" y="1118175"/>
                  <a:pt x="986659" y="1118250"/>
                  <a:pt x="988445" y="1118250"/>
                </a:cubicBezTo>
                <a:cubicBezTo>
                  <a:pt x="990306" y="1118250"/>
                  <a:pt x="991831" y="1118175"/>
                  <a:pt x="993022" y="1118027"/>
                </a:cubicBezTo>
                <a:cubicBezTo>
                  <a:pt x="994213" y="1117878"/>
                  <a:pt x="995143" y="1117655"/>
                  <a:pt x="995812" y="1117357"/>
                </a:cubicBezTo>
                <a:cubicBezTo>
                  <a:pt x="996482" y="1117059"/>
                  <a:pt x="996966" y="1116706"/>
                  <a:pt x="997264" y="1116297"/>
                </a:cubicBezTo>
                <a:cubicBezTo>
                  <a:pt x="997561" y="1115887"/>
                  <a:pt x="997710" y="1115385"/>
                  <a:pt x="997710" y="1114790"/>
                </a:cubicBezTo>
                <a:lnTo>
                  <a:pt x="997710" y="1044580"/>
                </a:lnTo>
                <a:cubicBezTo>
                  <a:pt x="1002770" y="1038255"/>
                  <a:pt x="1007607" y="1033455"/>
                  <a:pt x="1012221" y="1030181"/>
                </a:cubicBezTo>
                <a:cubicBezTo>
                  <a:pt x="1016834" y="1026907"/>
                  <a:pt x="1021448" y="1025269"/>
                  <a:pt x="1026062" y="1025269"/>
                </a:cubicBezTo>
                <a:cubicBezTo>
                  <a:pt x="1029634" y="1025269"/>
                  <a:pt x="1032778" y="1025939"/>
                  <a:pt x="1035494" y="1027279"/>
                </a:cubicBezTo>
                <a:cubicBezTo>
                  <a:pt x="1038210" y="1028618"/>
                  <a:pt x="1040424" y="1030553"/>
                  <a:pt x="1042135" y="1033083"/>
                </a:cubicBezTo>
                <a:cubicBezTo>
                  <a:pt x="1043847" y="1035613"/>
                  <a:pt x="1045149" y="1038627"/>
                  <a:pt x="1046042" y="1042124"/>
                </a:cubicBezTo>
                <a:cubicBezTo>
                  <a:pt x="1046935" y="1045622"/>
                  <a:pt x="1047381" y="1050235"/>
                  <a:pt x="1047381" y="1055965"/>
                </a:cubicBezTo>
                <a:lnTo>
                  <a:pt x="1047381" y="1114790"/>
                </a:lnTo>
                <a:cubicBezTo>
                  <a:pt x="1047381" y="1115385"/>
                  <a:pt x="1047530" y="1115887"/>
                  <a:pt x="1047828" y="1116297"/>
                </a:cubicBezTo>
                <a:cubicBezTo>
                  <a:pt x="1048126" y="1116706"/>
                  <a:pt x="1048609" y="1117059"/>
                  <a:pt x="1049279" y="1117357"/>
                </a:cubicBezTo>
                <a:cubicBezTo>
                  <a:pt x="1049949" y="1117655"/>
                  <a:pt x="1050879" y="1117878"/>
                  <a:pt x="1052069" y="1118027"/>
                </a:cubicBezTo>
                <a:cubicBezTo>
                  <a:pt x="1053260" y="1118175"/>
                  <a:pt x="1054786" y="1118250"/>
                  <a:pt x="1056646" y="1118250"/>
                </a:cubicBezTo>
                <a:cubicBezTo>
                  <a:pt x="1058432" y="1118250"/>
                  <a:pt x="1059920" y="1118175"/>
                  <a:pt x="1061111" y="1118027"/>
                </a:cubicBezTo>
                <a:cubicBezTo>
                  <a:pt x="1062301" y="1117878"/>
                  <a:pt x="1063232" y="1117655"/>
                  <a:pt x="1063901" y="1117357"/>
                </a:cubicBezTo>
                <a:cubicBezTo>
                  <a:pt x="1064571" y="1117059"/>
                  <a:pt x="1065055" y="1116706"/>
                  <a:pt x="1065352" y="1116297"/>
                </a:cubicBezTo>
                <a:cubicBezTo>
                  <a:pt x="1065650" y="1115887"/>
                  <a:pt x="1065799" y="1115385"/>
                  <a:pt x="1065799" y="1114790"/>
                </a:cubicBezTo>
                <a:lnTo>
                  <a:pt x="1065799" y="1053621"/>
                </a:lnTo>
                <a:cubicBezTo>
                  <a:pt x="1065799" y="1046403"/>
                  <a:pt x="1065185" y="1040245"/>
                  <a:pt x="1063957" y="1035148"/>
                </a:cubicBezTo>
                <a:cubicBezTo>
                  <a:pt x="1062729" y="1030051"/>
                  <a:pt x="1060701" y="1025604"/>
                  <a:pt x="1057874" y="1021809"/>
                </a:cubicBezTo>
                <a:cubicBezTo>
                  <a:pt x="1055046" y="1018014"/>
                  <a:pt x="1051344" y="1014982"/>
                  <a:pt x="1046767" y="1012712"/>
                </a:cubicBezTo>
                <a:cubicBezTo>
                  <a:pt x="1042191" y="1010442"/>
                  <a:pt x="1036554" y="1009308"/>
                  <a:pt x="1029857" y="1009308"/>
                </a:cubicBezTo>
                <a:cubicBezTo>
                  <a:pt x="1024425" y="1009308"/>
                  <a:pt x="1019030" y="1010666"/>
                  <a:pt x="1013672" y="1013382"/>
                </a:cubicBezTo>
                <a:cubicBezTo>
                  <a:pt x="1008314" y="1016098"/>
                  <a:pt x="1002993" y="1020247"/>
                  <a:pt x="997710" y="1025828"/>
                </a:cubicBezTo>
                <a:lnTo>
                  <a:pt x="997710" y="965664"/>
                </a:lnTo>
                <a:cubicBezTo>
                  <a:pt x="997710" y="965069"/>
                  <a:pt x="997561" y="964548"/>
                  <a:pt x="997264" y="964101"/>
                </a:cubicBezTo>
                <a:cubicBezTo>
                  <a:pt x="996966" y="963655"/>
                  <a:pt x="996482" y="963283"/>
                  <a:pt x="995812" y="962985"/>
                </a:cubicBezTo>
                <a:cubicBezTo>
                  <a:pt x="995143" y="962687"/>
                  <a:pt x="994213" y="962464"/>
                  <a:pt x="993022" y="962315"/>
                </a:cubicBezTo>
                <a:cubicBezTo>
                  <a:pt x="991831" y="962166"/>
                  <a:pt x="990306" y="962092"/>
                  <a:pt x="988445" y="962092"/>
                </a:cubicBezTo>
                <a:close/>
                <a:moveTo>
                  <a:pt x="1350470" y="834100"/>
                </a:moveTo>
                <a:lnTo>
                  <a:pt x="1376477" y="834993"/>
                </a:lnTo>
                <a:cubicBezTo>
                  <a:pt x="1382505" y="835142"/>
                  <a:pt x="1387286" y="836388"/>
                  <a:pt x="1390821" y="838732"/>
                </a:cubicBezTo>
                <a:cubicBezTo>
                  <a:pt x="1394355" y="841076"/>
                  <a:pt x="1396123" y="844406"/>
                  <a:pt x="1396123" y="848722"/>
                </a:cubicBezTo>
                <a:cubicBezTo>
                  <a:pt x="1396123" y="851252"/>
                  <a:pt x="1395621" y="853671"/>
                  <a:pt x="1394616" y="855977"/>
                </a:cubicBezTo>
                <a:cubicBezTo>
                  <a:pt x="1393611" y="858284"/>
                  <a:pt x="1391956" y="860331"/>
                  <a:pt x="1389649" y="862117"/>
                </a:cubicBezTo>
                <a:cubicBezTo>
                  <a:pt x="1387342" y="863903"/>
                  <a:pt x="1384310" y="865335"/>
                  <a:pt x="1380552" y="866414"/>
                </a:cubicBezTo>
                <a:cubicBezTo>
                  <a:pt x="1376794" y="867493"/>
                  <a:pt x="1372124" y="868033"/>
                  <a:pt x="1366543" y="868033"/>
                </a:cubicBezTo>
                <a:cubicBezTo>
                  <a:pt x="1357762" y="868033"/>
                  <a:pt x="1350916" y="866786"/>
                  <a:pt x="1346005" y="864293"/>
                </a:cubicBezTo>
                <a:cubicBezTo>
                  <a:pt x="1341094" y="861800"/>
                  <a:pt x="1338638" y="858136"/>
                  <a:pt x="1338638" y="853299"/>
                </a:cubicBezTo>
                <a:cubicBezTo>
                  <a:pt x="1338638" y="851736"/>
                  <a:pt x="1338805" y="850210"/>
                  <a:pt x="1339140" y="848722"/>
                </a:cubicBezTo>
                <a:cubicBezTo>
                  <a:pt x="1339475" y="847234"/>
                  <a:pt x="1340089" y="845727"/>
                  <a:pt x="1340982" y="844201"/>
                </a:cubicBezTo>
                <a:cubicBezTo>
                  <a:pt x="1341875" y="842676"/>
                  <a:pt x="1343084" y="841076"/>
                  <a:pt x="1344610" y="839402"/>
                </a:cubicBezTo>
                <a:cubicBezTo>
                  <a:pt x="1346135" y="837727"/>
                  <a:pt x="1348089" y="835960"/>
                  <a:pt x="1350470" y="834100"/>
                </a:cubicBezTo>
                <a:close/>
                <a:moveTo>
                  <a:pt x="775121" y="748486"/>
                </a:moveTo>
                <a:cubicBezTo>
                  <a:pt x="781053" y="748486"/>
                  <a:pt x="786009" y="749547"/>
                  <a:pt x="789988" y="751668"/>
                </a:cubicBezTo>
                <a:cubicBezTo>
                  <a:pt x="793967" y="753788"/>
                  <a:pt x="797121" y="756672"/>
                  <a:pt x="799449" y="760318"/>
                </a:cubicBezTo>
                <a:cubicBezTo>
                  <a:pt x="801777" y="763965"/>
                  <a:pt x="803447" y="768206"/>
                  <a:pt x="804461" y="773043"/>
                </a:cubicBezTo>
                <a:cubicBezTo>
                  <a:pt x="805475" y="777880"/>
                  <a:pt x="805982" y="783015"/>
                  <a:pt x="805982" y="788447"/>
                </a:cubicBezTo>
                <a:cubicBezTo>
                  <a:pt x="805982" y="794251"/>
                  <a:pt x="805381" y="799572"/>
                  <a:pt x="804180" y="804409"/>
                </a:cubicBezTo>
                <a:cubicBezTo>
                  <a:pt x="802978" y="809245"/>
                  <a:pt x="801101" y="813413"/>
                  <a:pt x="798548" y="816910"/>
                </a:cubicBezTo>
                <a:cubicBezTo>
                  <a:pt x="795995" y="820408"/>
                  <a:pt x="792729" y="823124"/>
                  <a:pt x="788750" y="825058"/>
                </a:cubicBezTo>
                <a:cubicBezTo>
                  <a:pt x="784770" y="826993"/>
                  <a:pt x="780077" y="827961"/>
                  <a:pt x="774671" y="827961"/>
                </a:cubicBezTo>
                <a:cubicBezTo>
                  <a:pt x="768739" y="827961"/>
                  <a:pt x="763783" y="826900"/>
                  <a:pt x="759803" y="824779"/>
                </a:cubicBezTo>
                <a:cubicBezTo>
                  <a:pt x="755824" y="822659"/>
                  <a:pt x="752652" y="819794"/>
                  <a:pt x="750287" y="816185"/>
                </a:cubicBezTo>
                <a:cubicBezTo>
                  <a:pt x="747922" y="812576"/>
                  <a:pt x="746232" y="808352"/>
                  <a:pt x="745218" y="803516"/>
                </a:cubicBezTo>
                <a:cubicBezTo>
                  <a:pt x="744205" y="798679"/>
                  <a:pt x="743698" y="793507"/>
                  <a:pt x="743698" y="788000"/>
                </a:cubicBezTo>
                <a:cubicBezTo>
                  <a:pt x="743698" y="782270"/>
                  <a:pt x="744317" y="776987"/>
                  <a:pt x="745556" y="772150"/>
                </a:cubicBezTo>
                <a:cubicBezTo>
                  <a:pt x="746795" y="767313"/>
                  <a:pt x="748691" y="763127"/>
                  <a:pt x="751243" y="759593"/>
                </a:cubicBezTo>
                <a:cubicBezTo>
                  <a:pt x="753796" y="756058"/>
                  <a:pt x="757044" y="753323"/>
                  <a:pt x="760986" y="751389"/>
                </a:cubicBezTo>
                <a:cubicBezTo>
                  <a:pt x="764928" y="749454"/>
                  <a:pt x="769640" y="748486"/>
                  <a:pt x="775121" y="748486"/>
                </a:cubicBezTo>
                <a:close/>
                <a:moveTo>
                  <a:pt x="1000822" y="747482"/>
                </a:moveTo>
                <a:cubicBezTo>
                  <a:pt x="1009732" y="747482"/>
                  <a:pt x="1016451" y="750235"/>
                  <a:pt x="1020980" y="755742"/>
                </a:cubicBezTo>
                <a:cubicBezTo>
                  <a:pt x="1025509" y="761248"/>
                  <a:pt x="1027662" y="768839"/>
                  <a:pt x="1027438" y="778512"/>
                </a:cubicBezTo>
                <a:lnTo>
                  <a:pt x="972633" y="778512"/>
                </a:lnTo>
                <a:cubicBezTo>
                  <a:pt x="972782" y="774420"/>
                  <a:pt x="973494" y="770494"/>
                  <a:pt x="974766" y="766736"/>
                </a:cubicBezTo>
                <a:cubicBezTo>
                  <a:pt x="976039" y="762979"/>
                  <a:pt x="977836" y="759686"/>
                  <a:pt x="980157" y="756858"/>
                </a:cubicBezTo>
                <a:cubicBezTo>
                  <a:pt x="982479" y="754030"/>
                  <a:pt x="985361" y="751761"/>
                  <a:pt x="988805" y="750049"/>
                </a:cubicBezTo>
                <a:cubicBezTo>
                  <a:pt x="992249" y="748338"/>
                  <a:pt x="996255" y="747482"/>
                  <a:pt x="1000822" y="747482"/>
                </a:cubicBezTo>
                <a:close/>
                <a:moveTo>
                  <a:pt x="1365204" y="747370"/>
                </a:moveTo>
                <a:cubicBezTo>
                  <a:pt x="1372124" y="747370"/>
                  <a:pt x="1377463" y="749286"/>
                  <a:pt x="1381221" y="753119"/>
                </a:cubicBezTo>
                <a:cubicBezTo>
                  <a:pt x="1384979" y="756951"/>
                  <a:pt x="1386858" y="762290"/>
                  <a:pt x="1386858" y="769136"/>
                </a:cubicBezTo>
                <a:cubicBezTo>
                  <a:pt x="1386858" y="772038"/>
                  <a:pt x="1386430" y="774829"/>
                  <a:pt x="1385575" y="777508"/>
                </a:cubicBezTo>
                <a:cubicBezTo>
                  <a:pt x="1384719" y="780187"/>
                  <a:pt x="1383417" y="782549"/>
                  <a:pt x="1381668" y="784596"/>
                </a:cubicBezTo>
                <a:cubicBezTo>
                  <a:pt x="1379919" y="786642"/>
                  <a:pt x="1377705" y="788242"/>
                  <a:pt x="1375027" y="789396"/>
                </a:cubicBezTo>
                <a:cubicBezTo>
                  <a:pt x="1372347" y="790549"/>
                  <a:pt x="1369185" y="791126"/>
                  <a:pt x="1365539" y="791126"/>
                </a:cubicBezTo>
                <a:cubicBezTo>
                  <a:pt x="1358767" y="791126"/>
                  <a:pt x="1353502" y="789228"/>
                  <a:pt x="1349744" y="785433"/>
                </a:cubicBezTo>
                <a:cubicBezTo>
                  <a:pt x="1345986" y="781638"/>
                  <a:pt x="1344107" y="776429"/>
                  <a:pt x="1344107" y="769806"/>
                </a:cubicBezTo>
                <a:cubicBezTo>
                  <a:pt x="1344107" y="766829"/>
                  <a:pt x="1344535" y="763983"/>
                  <a:pt x="1345391" y="761267"/>
                </a:cubicBezTo>
                <a:cubicBezTo>
                  <a:pt x="1346247" y="758551"/>
                  <a:pt x="1347549" y="756151"/>
                  <a:pt x="1349298" y="754067"/>
                </a:cubicBezTo>
                <a:cubicBezTo>
                  <a:pt x="1351047" y="751984"/>
                  <a:pt x="1353242" y="750347"/>
                  <a:pt x="1355883" y="749156"/>
                </a:cubicBezTo>
                <a:cubicBezTo>
                  <a:pt x="1358525" y="747965"/>
                  <a:pt x="1361632" y="747370"/>
                  <a:pt x="1365204" y="747370"/>
                </a:cubicBezTo>
                <a:close/>
                <a:moveTo>
                  <a:pt x="1159895" y="734645"/>
                </a:moveTo>
                <a:cubicBezTo>
                  <a:pt x="1158109" y="734645"/>
                  <a:pt x="1156621" y="734720"/>
                  <a:pt x="1155431" y="734869"/>
                </a:cubicBezTo>
                <a:cubicBezTo>
                  <a:pt x="1154240" y="735017"/>
                  <a:pt x="1153291" y="735241"/>
                  <a:pt x="1152584" y="735538"/>
                </a:cubicBezTo>
                <a:cubicBezTo>
                  <a:pt x="1151877" y="735836"/>
                  <a:pt x="1151394" y="736208"/>
                  <a:pt x="1151133" y="736655"/>
                </a:cubicBezTo>
                <a:cubicBezTo>
                  <a:pt x="1150873" y="737101"/>
                  <a:pt x="1150743" y="737585"/>
                  <a:pt x="1150743" y="738106"/>
                </a:cubicBezTo>
                <a:lnTo>
                  <a:pt x="1150743" y="838565"/>
                </a:lnTo>
                <a:cubicBezTo>
                  <a:pt x="1150743" y="839160"/>
                  <a:pt x="1150873" y="839662"/>
                  <a:pt x="1151133" y="840071"/>
                </a:cubicBezTo>
                <a:cubicBezTo>
                  <a:pt x="1151394" y="840481"/>
                  <a:pt x="1151877" y="840834"/>
                  <a:pt x="1152584" y="841132"/>
                </a:cubicBezTo>
                <a:cubicBezTo>
                  <a:pt x="1153291" y="841430"/>
                  <a:pt x="1154240" y="841653"/>
                  <a:pt x="1155431" y="841802"/>
                </a:cubicBezTo>
                <a:cubicBezTo>
                  <a:pt x="1156621" y="841950"/>
                  <a:pt x="1158109" y="842025"/>
                  <a:pt x="1159895" y="842025"/>
                </a:cubicBezTo>
                <a:cubicBezTo>
                  <a:pt x="1161756" y="842025"/>
                  <a:pt x="1163281" y="841950"/>
                  <a:pt x="1164472" y="841802"/>
                </a:cubicBezTo>
                <a:cubicBezTo>
                  <a:pt x="1165663" y="841653"/>
                  <a:pt x="1166593" y="841430"/>
                  <a:pt x="1167263" y="841132"/>
                </a:cubicBezTo>
                <a:cubicBezTo>
                  <a:pt x="1167932" y="840834"/>
                  <a:pt x="1168416" y="840481"/>
                  <a:pt x="1168713" y="840071"/>
                </a:cubicBezTo>
                <a:cubicBezTo>
                  <a:pt x="1169011" y="839662"/>
                  <a:pt x="1169160" y="839160"/>
                  <a:pt x="1169160" y="838565"/>
                </a:cubicBezTo>
                <a:lnTo>
                  <a:pt x="1169160" y="738106"/>
                </a:lnTo>
                <a:cubicBezTo>
                  <a:pt x="1169160" y="737585"/>
                  <a:pt x="1169011" y="737101"/>
                  <a:pt x="1168713" y="736655"/>
                </a:cubicBezTo>
                <a:cubicBezTo>
                  <a:pt x="1168416" y="736208"/>
                  <a:pt x="1167932" y="735836"/>
                  <a:pt x="1167263" y="735538"/>
                </a:cubicBezTo>
                <a:cubicBezTo>
                  <a:pt x="1166593" y="735241"/>
                  <a:pt x="1165663" y="735017"/>
                  <a:pt x="1164472" y="734869"/>
                </a:cubicBezTo>
                <a:cubicBezTo>
                  <a:pt x="1163281" y="734720"/>
                  <a:pt x="1161756" y="734645"/>
                  <a:pt x="1159895" y="734645"/>
                </a:cubicBezTo>
                <a:close/>
                <a:moveTo>
                  <a:pt x="851226" y="734645"/>
                </a:moveTo>
                <a:cubicBezTo>
                  <a:pt x="849514" y="734645"/>
                  <a:pt x="848082" y="734683"/>
                  <a:pt x="846929" y="734757"/>
                </a:cubicBezTo>
                <a:cubicBezTo>
                  <a:pt x="845775" y="734831"/>
                  <a:pt x="844845" y="734999"/>
                  <a:pt x="844138" y="735259"/>
                </a:cubicBezTo>
                <a:cubicBezTo>
                  <a:pt x="843431" y="735520"/>
                  <a:pt x="842929" y="735873"/>
                  <a:pt x="842631" y="736320"/>
                </a:cubicBezTo>
                <a:cubicBezTo>
                  <a:pt x="842333" y="736766"/>
                  <a:pt x="842185" y="737287"/>
                  <a:pt x="842185" y="737882"/>
                </a:cubicBezTo>
                <a:cubicBezTo>
                  <a:pt x="842185" y="738106"/>
                  <a:pt x="842203" y="738385"/>
                  <a:pt x="842240" y="738720"/>
                </a:cubicBezTo>
                <a:cubicBezTo>
                  <a:pt x="842278" y="739054"/>
                  <a:pt x="842389" y="739557"/>
                  <a:pt x="842575" y="740226"/>
                </a:cubicBezTo>
                <a:cubicBezTo>
                  <a:pt x="842761" y="740896"/>
                  <a:pt x="843003" y="741677"/>
                  <a:pt x="843301" y="742570"/>
                </a:cubicBezTo>
                <a:lnTo>
                  <a:pt x="877457" y="838006"/>
                </a:lnTo>
                <a:cubicBezTo>
                  <a:pt x="877755" y="838751"/>
                  <a:pt x="878164" y="839383"/>
                  <a:pt x="878685" y="839904"/>
                </a:cubicBezTo>
                <a:cubicBezTo>
                  <a:pt x="879206" y="840425"/>
                  <a:pt x="879931" y="840834"/>
                  <a:pt x="880861" y="841132"/>
                </a:cubicBezTo>
                <a:cubicBezTo>
                  <a:pt x="881791" y="841430"/>
                  <a:pt x="883001" y="841653"/>
                  <a:pt x="884489" y="841802"/>
                </a:cubicBezTo>
                <a:cubicBezTo>
                  <a:pt x="885977" y="841950"/>
                  <a:pt x="887838" y="842025"/>
                  <a:pt x="890070" y="842025"/>
                </a:cubicBezTo>
                <a:cubicBezTo>
                  <a:pt x="892303" y="842025"/>
                  <a:pt x="894163" y="841969"/>
                  <a:pt x="895651" y="841857"/>
                </a:cubicBezTo>
                <a:cubicBezTo>
                  <a:pt x="897139" y="841746"/>
                  <a:pt x="898367" y="841541"/>
                  <a:pt x="899335" y="841244"/>
                </a:cubicBezTo>
                <a:cubicBezTo>
                  <a:pt x="900302" y="840946"/>
                  <a:pt x="901028" y="840537"/>
                  <a:pt x="901511" y="840016"/>
                </a:cubicBezTo>
                <a:cubicBezTo>
                  <a:pt x="901995" y="839495"/>
                  <a:pt x="902386" y="838825"/>
                  <a:pt x="902683" y="838006"/>
                </a:cubicBezTo>
                <a:lnTo>
                  <a:pt x="936951" y="742570"/>
                </a:lnTo>
                <a:cubicBezTo>
                  <a:pt x="937100" y="742050"/>
                  <a:pt x="937230" y="741566"/>
                  <a:pt x="937342" y="741119"/>
                </a:cubicBezTo>
                <a:cubicBezTo>
                  <a:pt x="937453" y="740673"/>
                  <a:pt x="937546" y="740264"/>
                  <a:pt x="937621" y="739892"/>
                </a:cubicBezTo>
                <a:cubicBezTo>
                  <a:pt x="937695" y="739519"/>
                  <a:pt x="937751" y="739166"/>
                  <a:pt x="937788" y="738831"/>
                </a:cubicBezTo>
                <a:cubicBezTo>
                  <a:pt x="937825" y="738496"/>
                  <a:pt x="937844" y="738180"/>
                  <a:pt x="937844" y="737882"/>
                </a:cubicBezTo>
                <a:cubicBezTo>
                  <a:pt x="937844" y="737287"/>
                  <a:pt x="937714" y="736785"/>
                  <a:pt x="937453" y="736375"/>
                </a:cubicBezTo>
                <a:cubicBezTo>
                  <a:pt x="937193" y="735966"/>
                  <a:pt x="936746" y="735613"/>
                  <a:pt x="936114" y="735315"/>
                </a:cubicBezTo>
                <a:cubicBezTo>
                  <a:pt x="935481" y="735017"/>
                  <a:pt x="934607" y="734831"/>
                  <a:pt x="933491" y="734757"/>
                </a:cubicBezTo>
                <a:cubicBezTo>
                  <a:pt x="932375" y="734683"/>
                  <a:pt x="930961" y="734645"/>
                  <a:pt x="929249" y="734645"/>
                </a:cubicBezTo>
                <a:cubicBezTo>
                  <a:pt x="927240" y="734645"/>
                  <a:pt x="925621" y="734701"/>
                  <a:pt x="924394" y="734813"/>
                </a:cubicBezTo>
                <a:cubicBezTo>
                  <a:pt x="923166" y="734924"/>
                  <a:pt x="922198" y="735129"/>
                  <a:pt x="921491" y="735427"/>
                </a:cubicBezTo>
                <a:cubicBezTo>
                  <a:pt x="920785" y="735724"/>
                  <a:pt x="920245" y="736096"/>
                  <a:pt x="919873" y="736543"/>
                </a:cubicBezTo>
                <a:cubicBezTo>
                  <a:pt x="919501" y="736989"/>
                  <a:pt x="919240" y="737548"/>
                  <a:pt x="919092" y="738217"/>
                </a:cubicBezTo>
                <a:lnTo>
                  <a:pt x="891075" y="821040"/>
                </a:lnTo>
                <a:lnTo>
                  <a:pt x="890740" y="822380"/>
                </a:lnTo>
                <a:lnTo>
                  <a:pt x="890293" y="821040"/>
                </a:lnTo>
                <a:lnTo>
                  <a:pt x="861942" y="738217"/>
                </a:lnTo>
                <a:cubicBezTo>
                  <a:pt x="861644" y="737548"/>
                  <a:pt x="861328" y="736989"/>
                  <a:pt x="860993" y="736543"/>
                </a:cubicBezTo>
                <a:cubicBezTo>
                  <a:pt x="860658" y="736096"/>
                  <a:pt x="860137" y="735724"/>
                  <a:pt x="859430" y="735427"/>
                </a:cubicBezTo>
                <a:cubicBezTo>
                  <a:pt x="858723" y="735129"/>
                  <a:pt x="857719" y="734924"/>
                  <a:pt x="856416" y="734813"/>
                </a:cubicBezTo>
                <a:cubicBezTo>
                  <a:pt x="855114" y="734701"/>
                  <a:pt x="853384" y="734645"/>
                  <a:pt x="851226" y="734645"/>
                </a:cubicBezTo>
                <a:close/>
                <a:moveTo>
                  <a:pt x="1365539" y="733306"/>
                </a:moveTo>
                <a:cubicBezTo>
                  <a:pt x="1359883" y="733306"/>
                  <a:pt x="1354656" y="734143"/>
                  <a:pt x="1349856" y="735817"/>
                </a:cubicBezTo>
                <a:cubicBezTo>
                  <a:pt x="1345056" y="737492"/>
                  <a:pt x="1340945" y="739892"/>
                  <a:pt x="1337522" y="743017"/>
                </a:cubicBezTo>
                <a:cubicBezTo>
                  <a:pt x="1334099" y="746142"/>
                  <a:pt x="1331420" y="749975"/>
                  <a:pt x="1329485" y="754514"/>
                </a:cubicBezTo>
                <a:cubicBezTo>
                  <a:pt x="1327550" y="759053"/>
                  <a:pt x="1326583" y="764188"/>
                  <a:pt x="1326583" y="769918"/>
                </a:cubicBezTo>
                <a:cubicBezTo>
                  <a:pt x="1326583" y="774829"/>
                  <a:pt x="1327253" y="779015"/>
                  <a:pt x="1328592" y="782475"/>
                </a:cubicBezTo>
                <a:cubicBezTo>
                  <a:pt x="1329932" y="785935"/>
                  <a:pt x="1331755" y="789042"/>
                  <a:pt x="1334062" y="791795"/>
                </a:cubicBezTo>
                <a:cubicBezTo>
                  <a:pt x="1331308" y="794623"/>
                  <a:pt x="1329001" y="797823"/>
                  <a:pt x="1327141" y="801395"/>
                </a:cubicBezTo>
                <a:cubicBezTo>
                  <a:pt x="1325281" y="804967"/>
                  <a:pt x="1324351" y="809022"/>
                  <a:pt x="1324351" y="813561"/>
                </a:cubicBezTo>
                <a:cubicBezTo>
                  <a:pt x="1324351" y="816836"/>
                  <a:pt x="1325225" y="819887"/>
                  <a:pt x="1326974" y="822714"/>
                </a:cubicBezTo>
                <a:cubicBezTo>
                  <a:pt x="1328722" y="825542"/>
                  <a:pt x="1331420" y="827886"/>
                  <a:pt x="1335066" y="829747"/>
                </a:cubicBezTo>
                <a:cubicBezTo>
                  <a:pt x="1332685" y="831607"/>
                  <a:pt x="1330583" y="833486"/>
                  <a:pt x="1328760" y="835383"/>
                </a:cubicBezTo>
                <a:cubicBezTo>
                  <a:pt x="1326936" y="837281"/>
                  <a:pt x="1325411" y="839272"/>
                  <a:pt x="1324183" y="841355"/>
                </a:cubicBezTo>
                <a:cubicBezTo>
                  <a:pt x="1322955" y="843439"/>
                  <a:pt x="1322044" y="845634"/>
                  <a:pt x="1321448" y="847941"/>
                </a:cubicBezTo>
                <a:cubicBezTo>
                  <a:pt x="1320853" y="850248"/>
                  <a:pt x="1320555" y="852629"/>
                  <a:pt x="1320555" y="855085"/>
                </a:cubicBezTo>
                <a:cubicBezTo>
                  <a:pt x="1320555" y="858954"/>
                  <a:pt x="1321374" y="862545"/>
                  <a:pt x="1323011" y="865856"/>
                </a:cubicBezTo>
                <a:cubicBezTo>
                  <a:pt x="1324648" y="869167"/>
                  <a:pt x="1327290" y="872014"/>
                  <a:pt x="1330936" y="874395"/>
                </a:cubicBezTo>
                <a:cubicBezTo>
                  <a:pt x="1334583" y="876776"/>
                  <a:pt x="1339252" y="878655"/>
                  <a:pt x="1344945" y="880032"/>
                </a:cubicBezTo>
                <a:cubicBezTo>
                  <a:pt x="1350637" y="881409"/>
                  <a:pt x="1357539" y="882097"/>
                  <a:pt x="1365650" y="882097"/>
                </a:cubicBezTo>
                <a:cubicBezTo>
                  <a:pt x="1374059" y="882097"/>
                  <a:pt x="1381352" y="881185"/>
                  <a:pt x="1387528" y="879362"/>
                </a:cubicBezTo>
                <a:cubicBezTo>
                  <a:pt x="1393704" y="877539"/>
                  <a:pt x="1398783" y="875046"/>
                  <a:pt x="1402764" y="871884"/>
                </a:cubicBezTo>
                <a:cubicBezTo>
                  <a:pt x="1406745" y="868721"/>
                  <a:pt x="1409703" y="865056"/>
                  <a:pt x="1411638" y="860889"/>
                </a:cubicBezTo>
                <a:cubicBezTo>
                  <a:pt x="1413573" y="856722"/>
                  <a:pt x="1414540" y="852331"/>
                  <a:pt x="1414540" y="847718"/>
                </a:cubicBezTo>
                <a:cubicBezTo>
                  <a:pt x="1414540" y="843327"/>
                  <a:pt x="1413685" y="839476"/>
                  <a:pt x="1411973" y="836165"/>
                </a:cubicBezTo>
                <a:cubicBezTo>
                  <a:pt x="1410261" y="832853"/>
                  <a:pt x="1407880" y="830063"/>
                  <a:pt x="1404829" y="827793"/>
                </a:cubicBezTo>
                <a:cubicBezTo>
                  <a:pt x="1401778" y="825524"/>
                  <a:pt x="1398169" y="823775"/>
                  <a:pt x="1394002" y="822547"/>
                </a:cubicBezTo>
                <a:cubicBezTo>
                  <a:pt x="1389835" y="821319"/>
                  <a:pt x="1385258" y="820631"/>
                  <a:pt x="1380273" y="820482"/>
                </a:cubicBezTo>
                <a:lnTo>
                  <a:pt x="1354042" y="819366"/>
                </a:lnTo>
                <a:cubicBezTo>
                  <a:pt x="1350023" y="819217"/>
                  <a:pt x="1346805" y="818287"/>
                  <a:pt x="1344387" y="816575"/>
                </a:cubicBezTo>
                <a:cubicBezTo>
                  <a:pt x="1341968" y="814864"/>
                  <a:pt x="1340759" y="812706"/>
                  <a:pt x="1340759" y="810101"/>
                </a:cubicBezTo>
                <a:cubicBezTo>
                  <a:pt x="1340759" y="807869"/>
                  <a:pt x="1341187" y="805897"/>
                  <a:pt x="1342042" y="804185"/>
                </a:cubicBezTo>
                <a:cubicBezTo>
                  <a:pt x="1342898" y="802474"/>
                  <a:pt x="1343996" y="800948"/>
                  <a:pt x="1345335" y="799609"/>
                </a:cubicBezTo>
                <a:cubicBezTo>
                  <a:pt x="1347344" y="801246"/>
                  <a:pt x="1350191" y="802604"/>
                  <a:pt x="1353874" y="803683"/>
                </a:cubicBezTo>
                <a:cubicBezTo>
                  <a:pt x="1357558" y="804762"/>
                  <a:pt x="1361446" y="805302"/>
                  <a:pt x="1365539" y="805302"/>
                </a:cubicBezTo>
                <a:cubicBezTo>
                  <a:pt x="1371343" y="805302"/>
                  <a:pt x="1376626" y="804483"/>
                  <a:pt x="1381389" y="802846"/>
                </a:cubicBezTo>
                <a:cubicBezTo>
                  <a:pt x="1386151" y="801209"/>
                  <a:pt x="1390263" y="798846"/>
                  <a:pt x="1393723" y="795758"/>
                </a:cubicBezTo>
                <a:cubicBezTo>
                  <a:pt x="1397183" y="792670"/>
                  <a:pt x="1399843" y="788893"/>
                  <a:pt x="1401704" y="784428"/>
                </a:cubicBezTo>
                <a:cubicBezTo>
                  <a:pt x="1403564" y="779964"/>
                  <a:pt x="1404494" y="774829"/>
                  <a:pt x="1404494" y="769025"/>
                </a:cubicBezTo>
                <a:cubicBezTo>
                  <a:pt x="1404494" y="765527"/>
                  <a:pt x="1403973" y="762160"/>
                  <a:pt x="1402932" y="758923"/>
                </a:cubicBezTo>
                <a:cubicBezTo>
                  <a:pt x="1401890" y="755686"/>
                  <a:pt x="1400067" y="752728"/>
                  <a:pt x="1397462" y="750049"/>
                </a:cubicBezTo>
                <a:lnTo>
                  <a:pt x="1411861" y="750049"/>
                </a:lnTo>
                <a:cubicBezTo>
                  <a:pt x="1412978" y="750049"/>
                  <a:pt x="1413889" y="749472"/>
                  <a:pt x="1414596" y="748319"/>
                </a:cubicBezTo>
                <a:cubicBezTo>
                  <a:pt x="1415303" y="747166"/>
                  <a:pt x="1415657" y="745287"/>
                  <a:pt x="1415657" y="742682"/>
                </a:cubicBezTo>
                <a:cubicBezTo>
                  <a:pt x="1415657" y="740152"/>
                  <a:pt x="1415340" y="738273"/>
                  <a:pt x="1414708" y="737045"/>
                </a:cubicBezTo>
                <a:cubicBezTo>
                  <a:pt x="1414075" y="735817"/>
                  <a:pt x="1413127" y="735203"/>
                  <a:pt x="1411861" y="735203"/>
                </a:cubicBezTo>
                <a:lnTo>
                  <a:pt x="1381501" y="735203"/>
                </a:lnTo>
                <a:cubicBezTo>
                  <a:pt x="1379194" y="734608"/>
                  <a:pt x="1376719" y="734143"/>
                  <a:pt x="1374078" y="733808"/>
                </a:cubicBezTo>
                <a:cubicBezTo>
                  <a:pt x="1371436" y="733473"/>
                  <a:pt x="1368590" y="733306"/>
                  <a:pt x="1365539" y="733306"/>
                </a:cubicBezTo>
                <a:close/>
                <a:moveTo>
                  <a:pt x="676241" y="733194"/>
                </a:moveTo>
                <a:cubicBezTo>
                  <a:pt x="669618" y="733194"/>
                  <a:pt x="663461" y="734292"/>
                  <a:pt x="657768" y="736487"/>
                </a:cubicBezTo>
                <a:cubicBezTo>
                  <a:pt x="652075" y="738682"/>
                  <a:pt x="647127" y="742050"/>
                  <a:pt x="642922" y="746589"/>
                </a:cubicBezTo>
                <a:cubicBezTo>
                  <a:pt x="638718" y="751128"/>
                  <a:pt x="635407" y="756951"/>
                  <a:pt x="632988" y="764058"/>
                </a:cubicBezTo>
                <a:cubicBezTo>
                  <a:pt x="630570" y="771164"/>
                  <a:pt x="629360" y="779666"/>
                  <a:pt x="629360" y="789563"/>
                </a:cubicBezTo>
                <a:cubicBezTo>
                  <a:pt x="629360" y="798269"/>
                  <a:pt x="630346" y="805953"/>
                  <a:pt x="632318" y="812613"/>
                </a:cubicBezTo>
                <a:cubicBezTo>
                  <a:pt x="634290" y="819273"/>
                  <a:pt x="637155" y="824891"/>
                  <a:pt x="640913" y="829467"/>
                </a:cubicBezTo>
                <a:cubicBezTo>
                  <a:pt x="644671" y="834044"/>
                  <a:pt x="649341" y="837523"/>
                  <a:pt x="654922" y="839904"/>
                </a:cubicBezTo>
                <a:cubicBezTo>
                  <a:pt x="660503" y="842285"/>
                  <a:pt x="666902" y="843476"/>
                  <a:pt x="674120" y="843476"/>
                </a:cubicBezTo>
                <a:cubicBezTo>
                  <a:pt x="677618" y="843476"/>
                  <a:pt x="681004" y="843141"/>
                  <a:pt x="684278" y="842471"/>
                </a:cubicBezTo>
                <a:cubicBezTo>
                  <a:pt x="687552" y="841802"/>
                  <a:pt x="690585" y="840927"/>
                  <a:pt x="693375" y="839848"/>
                </a:cubicBezTo>
                <a:cubicBezTo>
                  <a:pt x="696166" y="838769"/>
                  <a:pt x="698677" y="837541"/>
                  <a:pt x="700909" y="836165"/>
                </a:cubicBezTo>
                <a:cubicBezTo>
                  <a:pt x="703142" y="834788"/>
                  <a:pt x="704723" y="833635"/>
                  <a:pt x="705653" y="832704"/>
                </a:cubicBezTo>
                <a:cubicBezTo>
                  <a:pt x="706584" y="831774"/>
                  <a:pt x="707179" y="831067"/>
                  <a:pt x="707439" y="830584"/>
                </a:cubicBezTo>
                <a:cubicBezTo>
                  <a:pt x="707700" y="830100"/>
                  <a:pt x="707923" y="829542"/>
                  <a:pt x="708109" y="828909"/>
                </a:cubicBezTo>
                <a:cubicBezTo>
                  <a:pt x="708295" y="828277"/>
                  <a:pt x="708425" y="827496"/>
                  <a:pt x="708500" y="826565"/>
                </a:cubicBezTo>
                <a:cubicBezTo>
                  <a:pt x="708574" y="825635"/>
                  <a:pt x="708611" y="824538"/>
                  <a:pt x="708611" y="823273"/>
                </a:cubicBezTo>
                <a:cubicBezTo>
                  <a:pt x="708611" y="821784"/>
                  <a:pt x="708556" y="820501"/>
                  <a:pt x="708444" y="819422"/>
                </a:cubicBezTo>
                <a:cubicBezTo>
                  <a:pt x="708332" y="818343"/>
                  <a:pt x="708146" y="817450"/>
                  <a:pt x="707886" y="816743"/>
                </a:cubicBezTo>
                <a:cubicBezTo>
                  <a:pt x="707625" y="816036"/>
                  <a:pt x="707309" y="815533"/>
                  <a:pt x="706937" y="815236"/>
                </a:cubicBezTo>
                <a:cubicBezTo>
                  <a:pt x="706565" y="814938"/>
                  <a:pt x="706119" y="814789"/>
                  <a:pt x="705598" y="814789"/>
                </a:cubicBezTo>
                <a:cubicBezTo>
                  <a:pt x="704705" y="814789"/>
                  <a:pt x="703458" y="815440"/>
                  <a:pt x="701858" y="816743"/>
                </a:cubicBezTo>
                <a:cubicBezTo>
                  <a:pt x="700258" y="818045"/>
                  <a:pt x="698286" y="819496"/>
                  <a:pt x="695942" y="821096"/>
                </a:cubicBezTo>
                <a:cubicBezTo>
                  <a:pt x="693598" y="822696"/>
                  <a:pt x="690826" y="824165"/>
                  <a:pt x="687627" y="825505"/>
                </a:cubicBezTo>
                <a:cubicBezTo>
                  <a:pt x="684427" y="826844"/>
                  <a:pt x="680706" y="827514"/>
                  <a:pt x="676465" y="827514"/>
                </a:cubicBezTo>
                <a:cubicBezTo>
                  <a:pt x="672000" y="827514"/>
                  <a:pt x="668037" y="826714"/>
                  <a:pt x="664577" y="825114"/>
                </a:cubicBezTo>
                <a:cubicBezTo>
                  <a:pt x="661117" y="823514"/>
                  <a:pt x="658196" y="821077"/>
                  <a:pt x="655815" y="817803"/>
                </a:cubicBezTo>
                <a:cubicBezTo>
                  <a:pt x="653433" y="814529"/>
                  <a:pt x="651629" y="810455"/>
                  <a:pt x="650401" y="805581"/>
                </a:cubicBezTo>
                <a:cubicBezTo>
                  <a:pt x="649173" y="800706"/>
                  <a:pt x="648559" y="795032"/>
                  <a:pt x="648559" y="788558"/>
                </a:cubicBezTo>
                <a:cubicBezTo>
                  <a:pt x="648559" y="775610"/>
                  <a:pt x="650922" y="765732"/>
                  <a:pt x="655647" y="758923"/>
                </a:cubicBezTo>
                <a:cubicBezTo>
                  <a:pt x="660372" y="752114"/>
                  <a:pt x="667163" y="748710"/>
                  <a:pt x="676018" y="748710"/>
                </a:cubicBezTo>
                <a:cubicBezTo>
                  <a:pt x="680334" y="748710"/>
                  <a:pt x="684073" y="749324"/>
                  <a:pt x="687236" y="750551"/>
                </a:cubicBezTo>
                <a:cubicBezTo>
                  <a:pt x="690399" y="751779"/>
                  <a:pt x="693096" y="753137"/>
                  <a:pt x="695329" y="754626"/>
                </a:cubicBezTo>
                <a:cubicBezTo>
                  <a:pt x="697561" y="756114"/>
                  <a:pt x="699403" y="757472"/>
                  <a:pt x="700854" y="758700"/>
                </a:cubicBezTo>
                <a:cubicBezTo>
                  <a:pt x="702305" y="759928"/>
                  <a:pt x="703589" y="760541"/>
                  <a:pt x="704705" y="760541"/>
                </a:cubicBezTo>
                <a:cubicBezTo>
                  <a:pt x="705672" y="760541"/>
                  <a:pt x="706491" y="759965"/>
                  <a:pt x="707160" y="758811"/>
                </a:cubicBezTo>
                <a:cubicBezTo>
                  <a:pt x="707830" y="757658"/>
                  <a:pt x="708165" y="755630"/>
                  <a:pt x="708165" y="752728"/>
                </a:cubicBezTo>
                <a:cubicBezTo>
                  <a:pt x="708165" y="751389"/>
                  <a:pt x="708128" y="750272"/>
                  <a:pt x="708053" y="749379"/>
                </a:cubicBezTo>
                <a:cubicBezTo>
                  <a:pt x="707979" y="748486"/>
                  <a:pt x="707830" y="747686"/>
                  <a:pt x="707607" y="746979"/>
                </a:cubicBezTo>
                <a:cubicBezTo>
                  <a:pt x="707384" y="746273"/>
                  <a:pt x="707105" y="745659"/>
                  <a:pt x="706770" y="745138"/>
                </a:cubicBezTo>
                <a:cubicBezTo>
                  <a:pt x="706435" y="744617"/>
                  <a:pt x="705821" y="743910"/>
                  <a:pt x="704928" y="743017"/>
                </a:cubicBezTo>
                <a:cubicBezTo>
                  <a:pt x="704035" y="742124"/>
                  <a:pt x="702602" y="741045"/>
                  <a:pt x="700631" y="739780"/>
                </a:cubicBezTo>
                <a:cubicBezTo>
                  <a:pt x="698659" y="738515"/>
                  <a:pt x="696407" y="737399"/>
                  <a:pt x="693877" y="736431"/>
                </a:cubicBezTo>
                <a:cubicBezTo>
                  <a:pt x="691347" y="735464"/>
                  <a:pt x="688575" y="734683"/>
                  <a:pt x="685562" y="734087"/>
                </a:cubicBezTo>
                <a:cubicBezTo>
                  <a:pt x="682548" y="733492"/>
                  <a:pt x="679441" y="733194"/>
                  <a:pt x="676241" y="733194"/>
                </a:cubicBezTo>
                <a:close/>
                <a:moveTo>
                  <a:pt x="1258457" y="733083"/>
                </a:moveTo>
                <a:cubicBezTo>
                  <a:pt x="1252727" y="733083"/>
                  <a:pt x="1247053" y="734552"/>
                  <a:pt x="1241435" y="737492"/>
                </a:cubicBezTo>
                <a:cubicBezTo>
                  <a:pt x="1235816" y="740431"/>
                  <a:pt x="1230179" y="745063"/>
                  <a:pt x="1224524" y="751389"/>
                </a:cubicBezTo>
                <a:lnTo>
                  <a:pt x="1224524" y="738106"/>
                </a:lnTo>
                <a:cubicBezTo>
                  <a:pt x="1224524" y="737510"/>
                  <a:pt x="1224394" y="737008"/>
                  <a:pt x="1224133" y="736599"/>
                </a:cubicBezTo>
                <a:cubicBezTo>
                  <a:pt x="1223873" y="736189"/>
                  <a:pt x="1223445" y="735817"/>
                  <a:pt x="1222850" y="735483"/>
                </a:cubicBezTo>
                <a:cubicBezTo>
                  <a:pt x="1222255" y="735148"/>
                  <a:pt x="1221417" y="734924"/>
                  <a:pt x="1220338" y="734813"/>
                </a:cubicBezTo>
                <a:cubicBezTo>
                  <a:pt x="1219259" y="734701"/>
                  <a:pt x="1217901" y="734645"/>
                  <a:pt x="1216264" y="734645"/>
                </a:cubicBezTo>
                <a:cubicBezTo>
                  <a:pt x="1214553" y="734645"/>
                  <a:pt x="1213176" y="734701"/>
                  <a:pt x="1212134" y="734813"/>
                </a:cubicBezTo>
                <a:cubicBezTo>
                  <a:pt x="1211092" y="734924"/>
                  <a:pt x="1210237" y="735148"/>
                  <a:pt x="1209567" y="735483"/>
                </a:cubicBezTo>
                <a:cubicBezTo>
                  <a:pt x="1208897" y="735817"/>
                  <a:pt x="1208451" y="736189"/>
                  <a:pt x="1208227" y="736599"/>
                </a:cubicBezTo>
                <a:cubicBezTo>
                  <a:pt x="1208004" y="737008"/>
                  <a:pt x="1207893" y="737510"/>
                  <a:pt x="1207893" y="738106"/>
                </a:cubicBezTo>
                <a:lnTo>
                  <a:pt x="1207893" y="838565"/>
                </a:lnTo>
                <a:cubicBezTo>
                  <a:pt x="1207893" y="839160"/>
                  <a:pt x="1208023" y="839662"/>
                  <a:pt x="1208283" y="840071"/>
                </a:cubicBezTo>
                <a:cubicBezTo>
                  <a:pt x="1208544" y="840481"/>
                  <a:pt x="1209027" y="840834"/>
                  <a:pt x="1209734" y="841132"/>
                </a:cubicBezTo>
                <a:cubicBezTo>
                  <a:pt x="1210441" y="841430"/>
                  <a:pt x="1211390" y="841653"/>
                  <a:pt x="1212581" y="841802"/>
                </a:cubicBezTo>
                <a:cubicBezTo>
                  <a:pt x="1213771" y="841950"/>
                  <a:pt x="1215259" y="842025"/>
                  <a:pt x="1217045" y="842025"/>
                </a:cubicBezTo>
                <a:cubicBezTo>
                  <a:pt x="1218906" y="842025"/>
                  <a:pt x="1220431" y="841950"/>
                  <a:pt x="1221622" y="841802"/>
                </a:cubicBezTo>
                <a:cubicBezTo>
                  <a:pt x="1222813" y="841653"/>
                  <a:pt x="1223743" y="841430"/>
                  <a:pt x="1224413" y="841132"/>
                </a:cubicBezTo>
                <a:cubicBezTo>
                  <a:pt x="1225082" y="840834"/>
                  <a:pt x="1225566" y="840481"/>
                  <a:pt x="1225863" y="840071"/>
                </a:cubicBezTo>
                <a:cubicBezTo>
                  <a:pt x="1226161" y="839662"/>
                  <a:pt x="1226310" y="839160"/>
                  <a:pt x="1226310" y="838565"/>
                </a:cubicBezTo>
                <a:lnTo>
                  <a:pt x="1226310" y="768355"/>
                </a:lnTo>
                <a:cubicBezTo>
                  <a:pt x="1231370" y="762030"/>
                  <a:pt x="1236207" y="757230"/>
                  <a:pt x="1240821" y="753956"/>
                </a:cubicBezTo>
                <a:cubicBezTo>
                  <a:pt x="1245434" y="750682"/>
                  <a:pt x="1250048" y="749044"/>
                  <a:pt x="1254662" y="749044"/>
                </a:cubicBezTo>
                <a:cubicBezTo>
                  <a:pt x="1258234" y="749044"/>
                  <a:pt x="1261378" y="749714"/>
                  <a:pt x="1264094" y="751054"/>
                </a:cubicBezTo>
                <a:cubicBezTo>
                  <a:pt x="1266810" y="752393"/>
                  <a:pt x="1269024" y="754328"/>
                  <a:pt x="1270735" y="756858"/>
                </a:cubicBezTo>
                <a:cubicBezTo>
                  <a:pt x="1272447" y="759388"/>
                  <a:pt x="1273749" y="762402"/>
                  <a:pt x="1274642" y="765899"/>
                </a:cubicBezTo>
                <a:cubicBezTo>
                  <a:pt x="1275535" y="769397"/>
                  <a:pt x="1275981" y="774010"/>
                  <a:pt x="1275981" y="779740"/>
                </a:cubicBezTo>
                <a:lnTo>
                  <a:pt x="1275981" y="838565"/>
                </a:lnTo>
                <a:cubicBezTo>
                  <a:pt x="1275981" y="839160"/>
                  <a:pt x="1276130" y="839662"/>
                  <a:pt x="1276428" y="840071"/>
                </a:cubicBezTo>
                <a:cubicBezTo>
                  <a:pt x="1276725" y="840481"/>
                  <a:pt x="1277209" y="840834"/>
                  <a:pt x="1277879" y="841132"/>
                </a:cubicBezTo>
                <a:cubicBezTo>
                  <a:pt x="1278549" y="841430"/>
                  <a:pt x="1279479" y="841653"/>
                  <a:pt x="1280669" y="841802"/>
                </a:cubicBezTo>
                <a:cubicBezTo>
                  <a:pt x="1281860" y="841950"/>
                  <a:pt x="1283386" y="842025"/>
                  <a:pt x="1285246" y="842025"/>
                </a:cubicBezTo>
                <a:cubicBezTo>
                  <a:pt x="1287032" y="842025"/>
                  <a:pt x="1288520" y="841950"/>
                  <a:pt x="1289711" y="841802"/>
                </a:cubicBezTo>
                <a:cubicBezTo>
                  <a:pt x="1290901" y="841653"/>
                  <a:pt x="1291832" y="841430"/>
                  <a:pt x="1292501" y="841132"/>
                </a:cubicBezTo>
                <a:cubicBezTo>
                  <a:pt x="1293171" y="840834"/>
                  <a:pt x="1293655" y="840481"/>
                  <a:pt x="1293952" y="840071"/>
                </a:cubicBezTo>
                <a:cubicBezTo>
                  <a:pt x="1294250" y="839662"/>
                  <a:pt x="1294399" y="839160"/>
                  <a:pt x="1294399" y="838565"/>
                </a:cubicBezTo>
                <a:lnTo>
                  <a:pt x="1294399" y="777285"/>
                </a:lnTo>
                <a:cubicBezTo>
                  <a:pt x="1294399" y="770141"/>
                  <a:pt x="1293785" y="764020"/>
                  <a:pt x="1292557" y="758923"/>
                </a:cubicBezTo>
                <a:cubicBezTo>
                  <a:pt x="1291329" y="753826"/>
                  <a:pt x="1289301" y="749379"/>
                  <a:pt x="1286474" y="745584"/>
                </a:cubicBezTo>
                <a:cubicBezTo>
                  <a:pt x="1283646" y="741789"/>
                  <a:pt x="1279944" y="738757"/>
                  <a:pt x="1275367" y="736487"/>
                </a:cubicBezTo>
                <a:cubicBezTo>
                  <a:pt x="1270791" y="734217"/>
                  <a:pt x="1265154" y="733083"/>
                  <a:pt x="1258457" y="733083"/>
                </a:cubicBezTo>
                <a:close/>
                <a:moveTo>
                  <a:pt x="1118633" y="733083"/>
                </a:moveTo>
                <a:cubicBezTo>
                  <a:pt x="1116475" y="733083"/>
                  <a:pt x="1114335" y="733362"/>
                  <a:pt x="1112215" y="733920"/>
                </a:cubicBezTo>
                <a:cubicBezTo>
                  <a:pt x="1110094" y="734478"/>
                  <a:pt x="1107954" y="735483"/>
                  <a:pt x="1105796" y="736934"/>
                </a:cubicBezTo>
                <a:cubicBezTo>
                  <a:pt x="1103638" y="738385"/>
                  <a:pt x="1101350" y="740375"/>
                  <a:pt x="1098932" y="742905"/>
                </a:cubicBezTo>
                <a:cubicBezTo>
                  <a:pt x="1096513" y="745435"/>
                  <a:pt x="1093927" y="748710"/>
                  <a:pt x="1091174" y="752728"/>
                </a:cubicBezTo>
                <a:lnTo>
                  <a:pt x="1091174" y="738106"/>
                </a:lnTo>
                <a:cubicBezTo>
                  <a:pt x="1091174" y="737510"/>
                  <a:pt x="1091044" y="737008"/>
                  <a:pt x="1090783" y="736599"/>
                </a:cubicBezTo>
                <a:cubicBezTo>
                  <a:pt x="1090523" y="736189"/>
                  <a:pt x="1090095" y="735817"/>
                  <a:pt x="1089500" y="735483"/>
                </a:cubicBezTo>
                <a:cubicBezTo>
                  <a:pt x="1088904" y="735148"/>
                  <a:pt x="1088067" y="734924"/>
                  <a:pt x="1086988" y="734813"/>
                </a:cubicBezTo>
                <a:cubicBezTo>
                  <a:pt x="1085909" y="734701"/>
                  <a:pt x="1084551" y="734645"/>
                  <a:pt x="1082914" y="734645"/>
                </a:cubicBezTo>
                <a:cubicBezTo>
                  <a:pt x="1081203" y="734645"/>
                  <a:pt x="1079826" y="734701"/>
                  <a:pt x="1078784" y="734813"/>
                </a:cubicBezTo>
                <a:cubicBezTo>
                  <a:pt x="1077742" y="734924"/>
                  <a:pt x="1076887" y="735148"/>
                  <a:pt x="1076217" y="735483"/>
                </a:cubicBezTo>
                <a:cubicBezTo>
                  <a:pt x="1075547" y="735817"/>
                  <a:pt x="1075101" y="736189"/>
                  <a:pt x="1074877" y="736599"/>
                </a:cubicBezTo>
                <a:cubicBezTo>
                  <a:pt x="1074654" y="737008"/>
                  <a:pt x="1074543" y="737510"/>
                  <a:pt x="1074543" y="738106"/>
                </a:cubicBezTo>
                <a:lnTo>
                  <a:pt x="1074543" y="838565"/>
                </a:lnTo>
                <a:cubicBezTo>
                  <a:pt x="1074543" y="839160"/>
                  <a:pt x="1074673" y="839662"/>
                  <a:pt x="1074933" y="840071"/>
                </a:cubicBezTo>
                <a:cubicBezTo>
                  <a:pt x="1075194" y="840481"/>
                  <a:pt x="1075677" y="840834"/>
                  <a:pt x="1076384" y="841132"/>
                </a:cubicBezTo>
                <a:cubicBezTo>
                  <a:pt x="1077091" y="841430"/>
                  <a:pt x="1078040" y="841653"/>
                  <a:pt x="1079231" y="841802"/>
                </a:cubicBezTo>
                <a:cubicBezTo>
                  <a:pt x="1080421" y="841950"/>
                  <a:pt x="1081909" y="842025"/>
                  <a:pt x="1083695" y="842025"/>
                </a:cubicBezTo>
                <a:cubicBezTo>
                  <a:pt x="1085556" y="842025"/>
                  <a:pt x="1087081" y="841950"/>
                  <a:pt x="1088272" y="841802"/>
                </a:cubicBezTo>
                <a:cubicBezTo>
                  <a:pt x="1089463" y="841653"/>
                  <a:pt x="1090393" y="841430"/>
                  <a:pt x="1091062" y="841132"/>
                </a:cubicBezTo>
                <a:cubicBezTo>
                  <a:pt x="1091732" y="840834"/>
                  <a:pt x="1092216" y="840481"/>
                  <a:pt x="1092514" y="840071"/>
                </a:cubicBezTo>
                <a:cubicBezTo>
                  <a:pt x="1092811" y="839662"/>
                  <a:pt x="1092960" y="839160"/>
                  <a:pt x="1092960" y="838565"/>
                </a:cubicBezTo>
                <a:lnTo>
                  <a:pt x="1092960" y="772485"/>
                </a:lnTo>
                <a:cubicBezTo>
                  <a:pt x="1095565" y="768392"/>
                  <a:pt x="1097946" y="764932"/>
                  <a:pt x="1100104" y="762104"/>
                </a:cubicBezTo>
                <a:cubicBezTo>
                  <a:pt x="1102262" y="759276"/>
                  <a:pt x="1104327" y="757007"/>
                  <a:pt x="1106299" y="755295"/>
                </a:cubicBezTo>
                <a:cubicBezTo>
                  <a:pt x="1108271" y="753584"/>
                  <a:pt x="1110150" y="752356"/>
                  <a:pt x="1111936" y="751612"/>
                </a:cubicBezTo>
                <a:cubicBezTo>
                  <a:pt x="1113722" y="750868"/>
                  <a:pt x="1115545" y="750496"/>
                  <a:pt x="1117405" y="750496"/>
                </a:cubicBezTo>
                <a:cubicBezTo>
                  <a:pt x="1118968" y="750496"/>
                  <a:pt x="1120419" y="750644"/>
                  <a:pt x="1121758" y="750942"/>
                </a:cubicBezTo>
                <a:cubicBezTo>
                  <a:pt x="1123098" y="751240"/>
                  <a:pt x="1124307" y="751556"/>
                  <a:pt x="1125386" y="751891"/>
                </a:cubicBezTo>
                <a:cubicBezTo>
                  <a:pt x="1126465" y="752226"/>
                  <a:pt x="1127432" y="752561"/>
                  <a:pt x="1128288" y="752895"/>
                </a:cubicBezTo>
                <a:cubicBezTo>
                  <a:pt x="1129144" y="753230"/>
                  <a:pt x="1129869" y="753398"/>
                  <a:pt x="1130465" y="753398"/>
                </a:cubicBezTo>
                <a:cubicBezTo>
                  <a:pt x="1131060" y="753398"/>
                  <a:pt x="1131525" y="753230"/>
                  <a:pt x="1131860" y="752895"/>
                </a:cubicBezTo>
                <a:cubicBezTo>
                  <a:pt x="1132195" y="752561"/>
                  <a:pt x="1132474" y="752077"/>
                  <a:pt x="1132697" y="751444"/>
                </a:cubicBezTo>
                <a:cubicBezTo>
                  <a:pt x="1132920" y="750812"/>
                  <a:pt x="1133069" y="749937"/>
                  <a:pt x="1133144" y="748821"/>
                </a:cubicBezTo>
                <a:cubicBezTo>
                  <a:pt x="1133218" y="747705"/>
                  <a:pt x="1133255" y="746328"/>
                  <a:pt x="1133255" y="744691"/>
                </a:cubicBezTo>
                <a:cubicBezTo>
                  <a:pt x="1133255" y="742980"/>
                  <a:pt x="1133237" y="741622"/>
                  <a:pt x="1133199" y="740617"/>
                </a:cubicBezTo>
                <a:cubicBezTo>
                  <a:pt x="1133162" y="739612"/>
                  <a:pt x="1133088" y="738850"/>
                  <a:pt x="1132976" y="738329"/>
                </a:cubicBezTo>
                <a:cubicBezTo>
                  <a:pt x="1132865" y="737808"/>
                  <a:pt x="1132734" y="737380"/>
                  <a:pt x="1132585" y="737045"/>
                </a:cubicBezTo>
                <a:cubicBezTo>
                  <a:pt x="1132437" y="736710"/>
                  <a:pt x="1132139" y="736357"/>
                  <a:pt x="1131693" y="735985"/>
                </a:cubicBezTo>
                <a:cubicBezTo>
                  <a:pt x="1131246" y="735613"/>
                  <a:pt x="1130483" y="735241"/>
                  <a:pt x="1129404" y="734869"/>
                </a:cubicBezTo>
                <a:cubicBezTo>
                  <a:pt x="1128325" y="734497"/>
                  <a:pt x="1127116" y="734162"/>
                  <a:pt x="1125777" y="733864"/>
                </a:cubicBezTo>
                <a:cubicBezTo>
                  <a:pt x="1124437" y="733566"/>
                  <a:pt x="1123153" y="733362"/>
                  <a:pt x="1121926" y="733250"/>
                </a:cubicBezTo>
                <a:cubicBezTo>
                  <a:pt x="1120698" y="733138"/>
                  <a:pt x="1119600" y="733083"/>
                  <a:pt x="1118633" y="733083"/>
                </a:cubicBezTo>
                <a:close/>
                <a:moveTo>
                  <a:pt x="1001766" y="733083"/>
                </a:moveTo>
                <a:cubicBezTo>
                  <a:pt x="994399" y="733083"/>
                  <a:pt x="987739" y="734366"/>
                  <a:pt x="981785" y="736934"/>
                </a:cubicBezTo>
                <a:cubicBezTo>
                  <a:pt x="975832" y="739501"/>
                  <a:pt x="970753" y="743184"/>
                  <a:pt x="966549" y="747984"/>
                </a:cubicBezTo>
                <a:cubicBezTo>
                  <a:pt x="962345" y="752784"/>
                  <a:pt x="959126" y="758625"/>
                  <a:pt x="956894" y="765509"/>
                </a:cubicBezTo>
                <a:cubicBezTo>
                  <a:pt x="954661" y="772392"/>
                  <a:pt x="953545" y="780150"/>
                  <a:pt x="953545" y="788782"/>
                </a:cubicBezTo>
                <a:cubicBezTo>
                  <a:pt x="953545" y="797860"/>
                  <a:pt x="954624" y="805822"/>
                  <a:pt x="956782" y="812669"/>
                </a:cubicBezTo>
                <a:cubicBezTo>
                  <a:pt x="958940" y="819515"/>
                  <a:pt x="962140" y="825207"/>
                  <a:pt x="966382" y="829747"/>
                </a:cubicBezTo>
                <a:cubicBezTo>
                  <a:pt x="970623" y="834286"/>
                  <a:pt x="975851" y="837709"/>
                  <a:pt x="982064" y="840016"/>
                </a:cubicBezTo>
                <a:cubicBezTo>
                  <a:pt x="988278" y="842323"/>
                  <a:pt x="995515" y="843476"/>
                  <a:pt x="1003775" y="843476"/>
                </a:cubicBezTo>
                <a:cubicBezTo>
                  <a:pt x="1008537" y="843476"/>
                  <a:pt x="1013021" y="843122"/>
                  <a:pt x="1017225" y="842416"/>
                </a:cubicBezTo>
                <a:cubicBezTo>
                  <a:pt x="1021429" y="841709"/>
                  <a:pt x="1025132" y="840909"/>
                  <a:pt x="1028331" y="840016"/>
                </a:cubicBezTo>
                <a:cubicBezTo>
                  <a:pt x="1031531" y="839123"/>
                  <a:pt x="1034136" y="838211"/>
                  <a:pt x="1036145" y="837281"/>
                </a:cubicBezTo>
                <a:cubicBezTo>
                  <a:pt x="1038154" y="836351"/>
                  <a:pt x="1039363" y="835681"/>
                  <a:pt x="1039773" y="835272"/>
                </a:cubicBezTo>
                <a:cubicBezTo>
                  <a:pt x="1040182" y="834862"/>
                  <a:pt x="1040517" y="834435"/>
                  <a:pt x="1040777" y="833988"/>
                </a:cubicBezTo>
                <a:cubicBezTo>
                  <a:pt x="1041038" y="833542"/>
                  <a:pt x="1041224" y="833039"/>
                  <a:pt x="1041335" y="832481"/>
                </a:cubicBezTo>
                <a:cubicBezTo>
                  <a:pt x="1041447" y="831923"/>
                  <a:pt x="1041540" y="831291"/>
                  <a:pt x="1041614" y="830584"/>
                </a:cubicBezTo>
                <a:cubicBezTo>
                  <a:pt x="1041689" y="829877"/>
                  <a:pt x="1041726" y="829040"/>
                  <a:pt x="1041726" y="828072"/>
                </a:cubicBezTo>
                <a:cubicBezTo>
                  <a:pt x="1041726" y="826733"/>
                  <a:pt x="1041670" y="825598"/>
                  <a:pt x="1041558" y="824668"/>
                </a:cubicBezTo>
                <a:cubicBezTo>
                  <a:pt x="1041445" y="823738"/>
                  <a:pt x="1041277" y="823012"/>
                  <a:pt x="1041053" y="822491"/>
                </a:cubicBezTo>
                <a:cubicBezTo>
                  <a:pt x="1040828" y="821970"/>
                  <a:pt x="1040511" y="821580"/>
                  <a:pt x="1040100" y="821319"/>
                </a:cubicBezTo>
                <a:cubicBezTo>
                  <a:pt x="1039689" y="821059"/>
                  <a:pt x="1039221" y="820928"/>
                  <a:pt x="1038698" y="820928"/>
                </a:cubicBezTo>
                <a:cubicBezTo>
                  <a:pt x="1037801" y="820928"/>
                  <a:pt x="1036473" y="821319"/>
                  <a:pt x="1034716" y="822101"/>
                </a:cubicBezTo>
                <a:cubicBezTo>
                  <a:pt x="1032958" y="822882"/>
                  <a:pt x="1030715" y="823756"/>
                  <a:pt x="1027985" y="824724"/>
                </a:cubicBezTo>
                <a:cubicBezTo>
                  <a:pt x="1025256" y="825691"/>
                  <a:pt x="1022022" y="826565"/>
                  <a:pt x="1018283" y="827347"/>
                </a:cubicBezTo>
                <a:cubicBezTo>
                  <a:pt x="1014544" y="828128"/>
                  <a:pt x="1010282" y="828519"/>
                  <a:pt x="1005496" y="828519"/>
                </a:cubicBezTo>
                <a:cubicBezTo>
                  <a:pt x="999440" y="828519"/>
                  <a:pt x="994317" y="827663"/>
                  <a:pt x="990130" y="825951"/>
                </a:cubicBezTo>
                <a:cubicBezTo>
                  <a:pt x="985942" y="824240"/>
                  <a:pt x="982540" y="821784"/>
                  <a:pt x="979923" y="818584"/>
                </a:cubicBezTo>
                <a:cubicBezTo>
                  <a:pt x="977305" y="815385"/>
                  <a:pt x="975436" y="811552"/>
                  <a:pt x="974315" y="807087"/>
                </a:cubicBezTo>
                <a:cubicBezTo>
                  <a:pt x="973193" y="802623"/>
                  <a:pt x="972633" y="797600"/>
                  <a:pt x="972633" y="792019"/>
                </a:cubicBezTo>
                <a:lnTo>
                  <a:pt x="1038791" y="792019"/>
                </a:lnTo>
                <a:cubicBezTo>
                  <a:pt x="1040660" y="792019"/>
                  <a:pt x="1042324" y="791405"/>
                  <a:pt x="1043781" y="790177"/>
                </a:cubicBezTo>
                <a:cubicBezTo>
                  <a:pt x="1045239" y="788949"/>
                  <a:pt x="1045968" y="786884"/>
                  <a:pt x="1045968" y="783982"/>
                </a:cubicBezTo>
                <a:lnTo>
                  <a:pt x="1045968" y="780633"/>
                </a:lnTo>
                <a:cubicBezTo>
                  <a:pt x="1045968" y="774085"/>
                  <a:pt x="1045130" y="767927"/>
                  <a:pt x="1043456" y="762160"/>
                </a:cubicBezTo>
                <a:cubicBezTo>
                  <a:pt x="1041782" y="756393"/>
                  <a:pt x="1039159" y="751370"/>
                  <a:pt x="1035587" y="747091"/>
                </a:cubicBezTo>
                <a:cubicBezTo>
                  <a:pt x="1032015" y="742812"/>
                  <a:pt x="1027457" y="739408"/>
                  <a:pt x="1021913" y="736878"/>
                </a:cubicBezTo>
                <a:cubicBezTo>
                  <a:pt x="1016369" y="734348"/>
                  <a:pt x="1009653" y="733083"/>
                  <a:pt x="1001766" y="733083"/>
                </a:cubicBezTo>
                <a:close/>
                <a:moveTo>
                  <a:pt x="775845" y="733083"/>
                </a:moveTo>
                <a:cubicBezTo>
                  <a:pt x="767287" y="733083"/>
                  <a:pt x="759808" y="734459"/>
                  <a:pt x="753409" y="737213"/>
                </a:cubicBezTo>
                <a:cubicBezTo>
                  <a:pt x="747009" y="739966"/>
                  <a:pt x="741670" y="743835"/>
                  <a:pt x="737391" y="748821"/>
                </a:cubicBezTo>
                <a:cubicBezTo>
                  <a:pt x="733112" y="753807"/>
                  <a:pt x="729912" y="759742"/>
                  <a:pt x="727792" y="766625"/>
                </a:cubicBezTo>
                <a:cubicBezTo>
                  <a:pt x="725671" y="773508"/>
                  <a:pt x="724610" y="781043"/>
                  <a:pt x="724610" y="789228"/>
                </a:cubicBezTo>
                <a:cubicBezTo>
                  <a:pt x="724610" y="797711"/>
                  <a:pt x="725615" y="805302"/>
                  <a:pt x="727624" y="811999"/>
                </a:cubicBezTo>
                <a:cubicBezTo>
                  <a:pt x="729633" y="818696"/>
                  <a:pt x="732684" y="824389"/>
                  <a:pt x="736777" y="829077"/>
                </a:cubicBezTo>
                <a:cubicBezTo>
                  <a:pt x="740870" y="833765"/>
                  <a:pt x="745986" y="837337"/>
                  <a:pt x="752125" y="839792"/>
                </a:cubicBezTo>
                <a:cubicBezTo>
                  <a:pt x="758264" y="842248"/>
                  <a:pt x="765464" y="843476"/>
                  <a:pt x="773724" y="843476"/>
                </a:cubicBezTo>
                <a:cubicBezTo>
                  <a:pt x="782207" y="843476"/>
                  <a:pt x="789667" y="842081"/>
                  <a:pt x="796104" y="839290"/>
                </a:cubicBezTo>
                <a:cubicBezTo>
                  <a:pt x="802541" y="836500"/>
                  <a:pt x="807898" y="832611"/>
                  <a:pt x="812177" y="827626"/>
                </a:cubicBezTo>
                <a:cubicBezTo>
                  <a:pt x="816456" y="822640"/>
                  <a:pt x="819674" y="816705"/>
                  <a:pt x="821832" y="809822"/>
                </a:cubicBezTo>
                <a:cubicBezTo>
                  <a:pt x="823990" y="802939"/>
                  <a:pt x="825069" y="795404"/>
                  <a:pt x="825069" y="787219"/>
                </a:cubicBezTo>
                <a:cubicBezTo>
                  <a:pt x="825069" y="778810"/>
                  <a:pt x="824046" y="771257"/>
                  <a:pt x="822000" y="764560"/>
                </a:cubicBezTo>
                <a:cubicBezTo>
                  <a:pt x="819953" y="757863"/>
                  <a:pt x="816884" y="752170"/>
                  <a:pt x="812791" y="747482"/>
                </a:cubicBezTo>
                <a:cubicBezTo>
                  <a:pt x="808698" y="742794"/>
                  <a:pt x="803582" y="739222"/>
                  <a:pt x="797443" y="736766"/>
                </a:cubicBezTo>
                <a:cubicBezTo>
                  <a:pt x="791304" y="734311"/>
                  <a:pt x="784104" y="733083"/>
                  <a:pt x="775845" y="733083"/>
                </a:cubicBezTo>
                <a:close/>
                <a:moveTo>
                  <a:pt x="563132" y="733083"/>
                </a:moveTo>
                <a:cubicBezTo>
                  <a:pt x="557402" y="733083"/>
                  <a:pt x="551728" y="734552"/>
                  <a:pt x="546110" y="737492"/>
                </a:cubicBezTo>
                <a:cubicBezTo>
                  <a:pt x="540491" y="740431"/>
                  <a:pt x="534855" y="745063"/>
                  <a:pt x="529199" y="751389"/>
                </a:cubicBezTo>
                <a:lnTo>
                  <a:pt x="529199" y="738106"/>
                </a:lnTo>
                <a:cubicBezTo>
                  <a:pt x="529199" y="737510"/>
                  <a:pt x="529069" y="737008"/>
                  <a:pt x="528808" y="736599"/>
                </a:cubicBezTo>
                <a:cubicBezTo>
                  <a:pt x="528548" y="736189"/>
                  <a:pt x="528120" y="735817"/>
                  <a:pt x="527525" y="735483"/>
                </a:cubicBezTo>
                <a:cubicBezTo>
                  <a:pt x="526929" y="735148"/>
                  <a:pt x="526092" y="734924"/>
                  <a:pt x="525013" y="734813"/>
                </a:cubicBezTo>
                <a:cubicBezTo>
                  <a:pt x="523934" y="734701"/>
                  <a:pt x="522576" y="734645"/>
                  <a:pt x="520939" y="734645"/>
                </a:cubicBezTo>
                <a:cubicBezTo>
                  <a:pt x="519228" y="734645"/>
                  <a:pt x="517851" y="734701"/>
                  <a:pt x="516809" y="734813"/>
                </a:cubicBezTo>
                <a:cubicBezTo>
                  <a:pt x="515767" y="734924"/>
                  <a:pt x="514912" y="735148"/>
                  <a:pt x="514242" y="735483"/>
                </a:cubicBezTo>
                <a:cubicBezTo>
                  <a:pt x="513572" y="735817"/>
                  <a:pt x="513126" y="736189"/>
                  <a:pt x="512902" y="736599"/>
                </a:cubicBezTo>
                <a:cubicBezTo>
                  <a:pt x="512679" y="737008"/>
                  <a:pt x="512568" y="737510"/>
                  <a:pt x="512568" y="738106"/>
                </a:cubicBezTo>
                <a:lnTo>
                  <a:pt x="512568" y="838565"/>
                </a:lnTo>
                <a:cubicBezTo>
                  <a:pt x="512568" y="839160"/>
                  <a:pt x="512698" y="839662"/>
                  <a:pt x="512958" y="840071"/>
                </a:cubicBezTo>
                <a:cubicBezTo>
                  <a:pt x="513219" y="840481"/>
                  <a:pt x="513702" y="840834"/>
                  <a:pt x="514409" y="841132"/>
                </a:cubicBezTo>
                <a:cubicBezTo>
                  <a:pt x="515116" y="841430"/>
                  <a:pt x="516065" y="841653"/>
                  <a:pt x="517256" y="841802"/>
                </a:cubicBezTo>
                <a:cubicBezTo>
                  <a:pt x="518446" y="841950"/>
                  <a:pt x="519935" y="842025"/>
                  <a:pt x="521720" y="842025"/>
                </a:cubicBezTo>
                <a:cubicBezTo>
                  <a:pt x="523581" y="842025"/>
                  <a:pt x="525106" y="841950"/>
                  <a:pt x="526297" y="841802"/>
                </a:cubicBezTo>
                <a:cubicBezTo>
                  <a:pt x="527488" y="841653"/>
                  <a:pt x="528418" y="841430"/>
                  <a:pt x="529087" y="841132"/>
                </a:cubicBezTo>
                <a:cubicBezTo>
                  <a:pt x="529757" y="840834"/>
                  <a:pt x="530241" y="840481"/>
                  <a:pt x="530539" y="840071"/>
                </a:cubicBezTo>
                <a:cubicBezTo>
                  <a:pt x="530836" y="839662"/>
                  <a:pt x="530985" y="839160"/>
                  <a:pt x="530985" y="838565"/>
                </a:cubicBezTo>
                <a:lnTo>
                  <a:pt x="530985" y="768355"/>
                </a:lnTo>
                <a:cubicBezTo>
                  <a:pt x="536045" y="762030"/>
                  <a:pt x="540882" y="757230"/>
                  <a:pt x="545496" y="753956"/>
                </a:cubicBezTo>
                <a:cubicBezTo>
                  <a:pt x="550109" y="750682"/>
                  <a:pt x="554723" y="749044"/>
                  <a:pt x="559337" y="749044"/>
                </a:cubicBezTo>
                <a:cubicBezTo>
                  <a:pt x="562909" y="749044"/>
                  <a:pt x="566053" y="749714"/>
                  <a:pt x="568769" y="751054"/>
                </a:cubicBezTo>
                <a:cubicBezTo>
                  <a:pt x="571485" y="752393"/>
                  <a:pt x="573699" y="754328"/>
                  <a:pt x="575410" y="756858"/>
                </a:cubicBezTo>
                <a:cubicBezTo>
                  <a:pt x="577122" y="759388"/>
                  <a:pt x="578424" y="762402"/>
                  <a:pt x="579317" y="765899"/>
                </a:cubicBezTo>
                <a:cubicBezTo>
                  <a:pt x="580210" y="769397"/>
                  <a:pt x="580656" y="774010"/>
                  <a:pt x="580656" y="779740"/>
                </a:cubicBezTo>
                <a:lnTo>
                  <a:pt x="580656" y="838565"/>
                </a:lnTo>
                <a:cubicBezTo>
                  <a:pt x="580656" y="839160"/>
                  <a:pt x="580805" y="839662"/>
                  <a:pt x="581103" y="840071"/>
                </a:cubicBezTo>
                <a:cubicBezTo>
                  <a:pt x="581401" y="840481"/>
                  <a:pt x="581884" y="840834"/>
                  <a:pt x="582554" y="841132"/>
                </a:cubicBezTo>
                <a:cubicBezTo>
                  <a:pt x="583224" y="841430"/>
                  <a:pt x="584154" y="841653"/>
                  <a:pt x="585345" y="841802"/>
                </a:cubicBezTo>
                <a:cubicBezTo>
                  <a:pt x="586535" y="841950"/>
                  <a:pt x="588061" y="842025"/>
                  <a:pt x="589921" y="842025"/>
                </a:cubicBezTo>
                <a:cubicBezTo>
                  <a:pt x="591707" y="842025"/>
                  <a:pt x="593195" y="841950"/>
                  <a:pt x="594386" y="841802"/>
                </a:cubicBezTo>
                <a:cubicBezTo>
                  <a:pt x="595576" y="841653"/>
                  <a:pt x="596507" y="841430"/>
                  <a:pt x="597176" y="841132"/>
                </a:cubicBezTo>
                <a:cubicBezTo>
                  <a:pt x="597846" y="840834"/>
                  <a:pt x="598330" y="840481"/>
                  <a:pt x="598627" y="840071"/>
                </a:cubicBezTo>
                <a:cubicBezTo>
                  <a:pt x="598925" y="839662"/>
                  <a:pt x="599074" y="839160"/>
                  <a:pt x="599074" y="838565"/>
                </a:cubicBezTo>
                <a:lnTo>
                  <a:pt x="599074" y="777285"/>
                </a:lnTo>
                <a:cubicBezTo>
                  <a:pt x="599074" y="770141"/>
                  <a:pt x="598460" y="764020"/>
                  <a:pt x="597232" y="758923"/>
                </a:cubicBezTo>
                <a:cubicBezTo>
                  <a:pt x="596004" y="753826"/>
                  <a:pt x="593977" y="749379"/>
                  <a:pt x="591149" y="745584"/>
                </a:cubicBezTo>
                <a:cubicBezTo>
                  <a:pt x="588321" y="741789"/>
                  <a:pt x="584619" y="738757"/>
                  <a:pt x="580043" y="736487"/>
                </a:cubicBezTo>
                <a:cubicBezTo>
                  <a:pt x="575466" y="734217"/>
                  <a:pt x="569829" y="733083"/>
                  <a:pt x="563132" y="733083"/>
                </a:cubicBezTo>
                <a:close/>
                <a:moveTo>
                  <a:pt x="381190" y="696248"/>
                </a:moveTo>
                <a:cubicBezTo>
                  <a:pt x="379255" y="696248"/>
                  <a:pt x="377692" y="696341"/>
                  <a:pt x="376501" y="696527"/>
                </a:cubicBezTo>
                <a:cubicBezTo>
                  <a:pt x="375311" y="696713"/>
                  <a:pt x="374343" y="696936"/>
                  <a:pt x="373599" y="697196"/>
                </a:cubicBezTo>
                <a:cubicBezTo>
                  <a:pt x="372855" y="697457"/>
                  <a:pt x="372334" y="697810"/>
                  <a:pt x="372037" y="698257"/>
                </a:cubicBezTo>
                <a:cubicBezTo>
                  <a:pt x="371739" y="698703"/>
                  <a:pt x="371590" y="699224"/>
                  <a:pt x="371590" y="699820"/>
                </a:cubicBezTo>
                <a:lnTo>
                  <a:pt x="371590" y="789451"/>
                </a:lnTo>
                <a:cubicBezTo>
                  <a:pt x="371590" y="798307"/>
                  <a:pt x="372855" y="806120"/>
                  <a:pt x="375385" y="812892"/>
                </a:cubicBezTo>
                <a:cubicBezTo>
                  <a:pt x="377915" y="819663"/>
                  <a:pt x="381524" y="825300"/>
                  <a:pt x="386212" y="829802"/>
                </a:cubicBezTo>
                <a:cubicBezTo>
                  <a:pt x="390901" y="834304"/>
                  <a:pt x="396519" y="837709"/>
                  <a:pt x="403067" y="840016"/>
                </a:cubicBezTo>
                <a:cubicBezTo>
                  <a:pt x="409616" y="842323"/>
                  <a:pt x="416871" y="843476"/>
                  <a:pt x="424833" y="843476"/>
                </a:cubicBezTo>
                <a:cubicBezTo>
                  <a:pt x="433540" y="843476"/>
                  <a:pt x="441316" y="842248"/>
                  <a:pt x="448162" y="839792"/>
                </a:cubicBezTo>
                <a:cubicBezTo>
                  <a:pt x="455008" y="837337"/>
                  <a:pt x="460813" y="833728"/>
                  <a:pt x="465575" y="828965"/>
                </a:cubicBezTo>
                <a:cubicBezTo>
                  <a:pt x="470338" y="824203"/>
                  <a:pt x="474002" y="818380"/>
                  <a:pt x="476570" y="811496"/>
                </a:cubicBezTo>
                <a:cubicBezTo>
                  <a:pt x="479137" y="804613"/>
                  <a:pt x="480421" y="796781"/>
                  <a:pt x="480421" y="788000"/>
                </a:cubicBezTo>
                <a:lnTo>
                  <a:pt x="480421" y="699820"/>
                </a:lnTo>
                <a:cubicBezTo>
                  <a:pt x="480421" y="699224"/>
                  <a:pt x="480253" y="698703"/>
                  <a:pt x="479918" y="698257"/>
                </a:cubicBezTo>
                <a:cubicBezTo>
                  <a:pt x="479583" y="697810"/>
                  <a:pt x="479063" y="697457"/>
                  <a:pt x="478356" y="697196"/>
                </a:cubicBezTo>
                <a:cubicBezTo>
                  <a:pt x="477649" y="696936"/>
                  <a:pt x="476681" y="696713"/>
                  <a:pt x="475454" y="696527"/>
                </a:cubicBezTo>
                <a:cubicBezTo>
                  <a:pt x="474226" y="696341"/>
                  <a:pt x="472719" y="696248"/>
                  <a:pt x="470933" y="696248"/>
                </a:cubicBezTo>
                <a:cubicBezTo>
                  <a:pt x="469073" y="696248"/>
                  <a:pt x="467528" y="696341"/>
                  <a:pt x="466301" y="696527"/>
                </a:cubicBezTo>
                <a:cubicBezTo>
                  <a:pt x="465073" y="696713"/>
                  <a:pt x="464087" y="696936"/>
                  <a:pt x="463343" y="697196"/>
                </a:cubicBezTo>
                <a:cubicBezTo>
                  <a:pt x="462599" y="697457"/>
                  <a:pt x="462078" y="697810"/>
                  <a:pt x="461780" y="698257"/>
                </a:cubicBezTo>
                <a:cubicBezTo>
                  <a:pt x="461482" y="698703"/>
                  <a:pt x="461333" y="699224"/>
                  <a:pt x="461333" y="699820"/>
                </a:cubicBezTo>
                <a:lnTo>
                  <a:pt x="461333" y="788112"/>
                </a:lnTo>
                <a:cubicBezTo>
                  <a:pt x="461333" y="794586"/>
                  <a:pt x="460533" y="800241"/>
                  <a:pt x="458934" y="805078"/>
                </a:cubicBezTo>
                <a:cubicBezTo>
                  <a:pt x="457334" y="809915"/>
                  <a:pt x="455027" y="813971"/>
                  <a:pt x="452013" y="817245"/>
                </a:cubicBezTo>
                <a:cubicBezTo>
                  <a:pt x="448999" y="820519"/>
                  <a:pt x="445316" y="822975"/>
                  <a:pt x="440963" y="824612"/>
                </a:cubicBezTo>
                <a:cubicBezTo>
                  <a:pt x="436609" y="826249"/>
                  <a:pt x="431642" y="827068"/>
                  <a:pt x="426061" y="827068"/>
                </a:cubicBezTo>
                <a:cubicBezTo>
                  <a:pt x="420629" y="827068"/>
                  <a:pt x="415736" y="826230"/>
                  <a:pt x="411383" y="824556"/>
                </a:cubicBezTo>
                <a:cubicBezTo>
                  <a:pt x="407030" y="822882"/>
                  <a:pt x="403309" y="820389"/>
                  <a:pt x="400221" y="817078"/>
                </a:cubicBezTo>
                <a:cubicBezTo>
                  <a:pt x="397133" y="813766"/>
                  <a:pt x="394770" y="809618"/>
                  <a:pt x="393133" y="804632"/>
                </a:cubicBezTo>
                <a:cubicBezTo>
                  <a:pt x="391496" y="799646"/>
                  <a:pt x="390677" y="793805"/>
                  <a:pt x="390677" y="787107"/>
                </a:cubicBezTo>
                <a:lnTo>
                  <a:pt x="390677" y="699820"/>
                </a:lnTo>
                <a:cubicBezTo>
                  <a:pt x="390677" y="699224"/>
                  <a:pt x="390528" y="698703"/>
                  <a:pt x="390231" y="698257"/>
                </a:cubicBezTo>
                <a:cubicBezTo>
                  <a:pt x="389933" y="697810"/>
                  <a:pt x="389431" y="697457"/>
                  <a:pt x="388724" y="697196"/>
                </a:cubicBezTo>
                <a:cubicBezTo>
                  <a:pt x="388017" y="696936"/>
                  <a:pt x="387031" y="696713"/>
                  <a:pt x="385766" y="696527"/>
                </a:cubicBezTo>
                <a:cubicBezTo>
                  <a:pt x="384501" y="696341"/>
                  <a:pt x="382975" y="696248"/>
                  <a:pt x="381190" y="696248"/>
                </a:cubicBezTo>
                <a:close/>
                <a:moveTo>
                  <a:pt x="1160007" y="693234"/>
                </a:moveTo>
                <a:cubicBezTo>
                  <a:pt x="1155617" y="693234"/>
                  <a:pt x="1152603" y="694015"/>
                  <a:pt x="1150966" y="695578"/>
                </a:cubicBezTo>
                <a:cubicBezTo>
                  <a:pt x="1149329" y="697141"/>
                  <a:pt x="1148510" y="700080"/>
                  <a:pt x="1148510" y="704396"/>
                </a:cubicBezTo>
                <a:cubicBezTo>
                  <a:pt x="1148510" y="708638"/>
                  <a:pt x="1149310" y="711521"/>
                  <a:pt x="1150910" y="713047"/>
                </a:cubicBezTo>
                <a:cubicBezTo>
                  <a:pt x="1152510" y="714572"/>
                  <a:pt x="1155468" y="715335"/>
                  <a:pt x="1159784" y="715335"/>
                </a:cubicBezTo>
                <a:cubicBezTo>
                  <a:pt x="1164174" y="715335"/>
                  <a:pt x="1167188" y="714554"/>
                  <a:pt x="1168825" y="712991"/>
                </a:cubicBezTo>
                <a:cubicBezTo>
                  <a:pt x="1170462" y="711428"/>
                  <a:pt x="1171281" y="708489"/>
                  <a:pt x="1171281" y="704173"/>
                </a:cubicBezTo>
                <a:cubicBezTo>
                  <a:pt x="1171281" y="699931"/>
                  <a:pt x="1170481" y="697048"/>
                  <a:pt x="1168881" y="695522"/>
                </a:cubicBezTo>
                <a:cubicBezTo>
                  <a:pt x="1167281" y="693997"/>
                  <a:pt x="1164323" y="693234"/>
                  <a:pt x="1160007" y="693234"/>
                </a:cubicBezTo>
                <a:close/>
                <a:moveTo>
                  <a:pt x="891540" y="0"/>
                </a:moveTo>
                <a:cubicBezTo>
                  <a:pt x="1383924" y="0"/>
                  <a:pt x="1783080" y="399156"/>
                  <a:pt x="1783080" y="891540"/>
                </a:cubicBezTo>
                <a:cubicBezTo>
                  <a:pt x="1783080" y="1383924"/>
                  <a:pt x="1383924" y="1783080"/>
                  <a:pt x="891540" y="1783080"/>
                </a:cubicBezTo>
                <a:cubicBezTo>
                  <a:pt x="399156" y="1783080"/>
                  <a:pt x="0" y="1383924"/>
                  <a:pt x="0" y="891540"/>
                </a:cubicBezTo>
                <a:cubicBezTo>
                  <a:pt x="0" y="399156"/>
                  <a:pt x="399156" y="0"/>
                  <a:pt x="891540" y="0"/>
                </a:cubicBezTo>
                <a:close/>
              </a:path>
            </a:pathLst>
          </a:custGeom>
          <a:solidFill>
            <a:schemeClr val="tx1">
              <a:lumMod val="95000"/>
              <a:lumOff val="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dirty="0"/>
          </a:p>
        </p:txBody>
      </p:sp>
      <p:cxnSp>
        <p:nvCxnSpPr>
          <p:cNvPr id="22" name="Straight Arrow Connector 21">
            <a:extLst>
              <a:ext uri="{FF2B5EF4-FFF2-40B4-BE49-F238E27FC236}">
                <a16:creationId xmlns:a16="http://schemas.microsoft.com/office/drawing/2014/main" id="{B58603A7-F1E2-E883-A3B8-3017030D6991}"/>
              </a:ext>
            </a:extLst>
          </p:cNvPr>
          <p:cNvCxnSpPr>
            <a:cxnSpLocks/>
          </p:cNvCxnSpPr>
          <p:nvPr/>
        </p:nvCxnSpPr>
        <p:spPr>
          <a:xfrm flipV="1">
            <a:off x="2148840" y="4274820"/>
            <a:ext cx="0" cy="2583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D9E65AA6-3294-3858-9B50-A8A591A2A4C5}"/>
              </a:ext>
            </a:extLst>
          </p:cNvPr>
          <p:cNvCxnSpPr>
            <a:cxnSpLocks/>
          </p:cNvCxnSpPr>
          <p:nvPr/>
        </p:nvCxnSpPr>
        <p:spPr>
          <a:xfrm flipV="1">
            <a:off x="4772309" y="4274820"/>
            <a:ext cx="0" cy="2583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55AB3244-95BB-70EF-C775-9A9732260DC4}"/>
              </a:ext>
            </a:extLst>
          </p:cNvPr>
          <p:cNvCxnSpPr>
            <a:cxnSpLocks/>
          </p:cNvCxnSpPr>
          <p:nvPr/>
        </p:nvCxnSpPr>
        <p:spPr>
          <a:xfrm flipV="1">
            <a:off x="7434932" y="4320539"/>
            <a:ext cx="0" cy="2583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C818F19A-9340-3E43-B91F-6789A6710725}"/>
              </a:ext>
            </a:extLst>
          </p:cNvPr>
          <p:cNvCxnSpPr>
            <a:cxnSpLocks/>
          </p:cNvCxnSpPr>
          <p:nvPr/>
        </p:nvCxnSpPr>
        <p:spPr>
          <a:xfrm flipV="1">
            <a:off x="10051834" y="4320539"/>
            <a:ext cx="0" cy="2583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a:extLst>
              <a:ext uri="{FF2B5EF4-FFF2-40B4-BE49-F238E27FC236}">
                <a16:creationId xmlns:a16="http://schemas.microsoft.com/office/drawing/2014/main" id="{BC908079-7581-DB4D-312A-21D7139D8520}"/>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36076" y="0"/>
            <a:ext cx="3875964" cy="2833330"/>
          </a:xfrm>
          <a:prstGeom prst="rect">
            <a:avLst/>
          </a:prstGeom>
        </p:spPr>
      </p:pic>
    </p:spTree>
    <p:extLst>
      <p:ext uri="{BB962C8B-B14F-4D97-AF65-F5344CB8AC3E}">
        <p14:creationId xmlns:p14="http://schemas.microsoft.com/office/powerpoint/2010/main" val="251283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A2B131-A951-AA94-962E-6E71E6CC2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4001162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07769-8ED4-2D2C-638E-FEF0C3B24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348616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4830269" y="0"/>
            <a:ext cx="2531462"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Insights</a:t>
            </a:r>
            <a:endParaRPr lang="en-IN" sz="5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4F3FC81-A303-6812-5519-DE570ED71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85" y="1133851"/>
            <a:ext cx="5525267" cy="3316229"/>
          </a:xfrm>
          <a:prstGeom prst="rect">
            <a:avLst/>
          </a:prstGeom>
        </p:spPr>
      </p:pic>
      <p:sp>
        <p:nvSpPr>
          <p:cNvPr id="9" name="TextBox 8">
            <a:extLst>
              <a:ext uri="{FF2B5EF4-FFF2-40B4-BE49-F238E27FC236}">
                <a16:creationId xmlns:a16="http://schemas.microsoft.com/office/drawing/2014/main" id="{9CDC4C58-0567-28EB-9FF4-010687AB63FE}"/>
              </a:ext>
            </a:extLst>
          </p:cNvPr>
          <p:cNvSpPr txBox="1"/>
          <p:nvPr/>
        </p:nvSpPr>
        <p:spPr>
          <a:xfrm>
            <a:off x="570732" y="5071794"/>
            <a:ext cx="5227320" cy="646331"/>
          </a:xfrm>
          <a:prstGeom prst="rect">
            <a:avLst/>
          </a:prstGeom>
          <a:noFill/>
        </p:spPr>
        <p:txBody>
          <a:bodyPr wrap="square" rtlCol="0">
            <a:spAutoFit/>
          </a:bodyPr>
          <a:lstStyle/>
          <a:p>
            <a:r>
              <a:rPr lang="en-US" dirty="0"/>
              <a:t>Attrition is more in R&amp;D department, attrition is less in Human Resource department.</a:t>
            </a:r>
            <a:endParaRPr lang="en-IN" dirty="0"/>
          </a:p>
        </p:txBody>
      </p:sp>
      <p:pic>
        <p:nvPicPr>
          <p:cNvPr id="13" name="Picture 12">
            <a:extLst>
              <a:ext uri="{FF2B5EF4-FFF2-40B4-BE49-F238E27FC236}">
                <a16:creationId xmlns:a16="http://schemas.microsoft.com/office/drawing/2014/main" id="{A27C4607-83C7-731D-107C-B79670B9F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950" y="1133851"/>
            <a:ext cx="5303531" cy="3316229"/>
          </a:xfrm>
          <a:prstGeom prst="rect">
            <a:avLst/>
          </a:prstGeom>
        </p:spPr>
      </p:pic>
      <p:sp>
        <p:nvSpPr>
          <p:cNvPr id="14" name="TextBox 13">
            <a:extLst>
              <a:ext uri="{FF2B5EF4-FFF2-40B4-BE49-F238E27FC236}">
                <a16:creationId xmlns:a16="http://schemas.microsoft.com/office/drawing/2014/main" id="{B806866E-F4B5-B028-6920-4F7227E4E0D2}"/>
              </a:ext>
            </a:extLst>
          </p:cNvPr>
          <p:cNvSpPr txBox="1"/>
          <p:nvPr/>
        </p:nvSpPr>
        <p:spPr>
          <a:xfrm>
            <a:off x="6903720" y="5071794"/>
            <a:ext cx="4717548" cy="923330"/>
          </a:xfrm>
          <a:prstGeom prst="rect">
            <a:avLst/>
          </a:prstGeom>
          <a:noFill/>
        </p:spPr>
        <p:txBody>
          <a:bodyPr wrap="square" rtlCol="0">
            <a:spAutoFit/>
          </a:bodyPr>
          <a:lstStyle/>
          <a:p>
            <a:r>
              <a:rPr lang="en-US" dirty="0"/>
              <a:t>We can see that employees who travel rarely have more chance of leaving company compared to any field.</a:t>
            </a:r>
            <a:endParaRPr lang="en-IN" dirty="0"/>
          </a:p>
        </p:txBody>
      </p:sp>
    </p:spTree>
    <p:extLst>
      <p:ext uri="{BB962C8B-B14F-4D97-AF65-F5344CB8AC3E}">
        <p14:creationId xmlns:p14="http://schemas.microsoft.com/office/powerpoint/2010/main" val="300596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4830269" y="0"/>
            <a:ext cx="2531462"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Insights</a:t>
            </a:r>
            <a:endParaRPr lang="en-IN" sz="54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806866E-F4B5-B028-6920-4F7227E4E0D2}"/>
              </a:ext>
            </a:extLst>
          </p:cNvPr>
          <p:cNvSpPr txBox="1"/>
          <p:nvPr/>
        </p:nvSpPr>
        <p:spPr>
          <a:xfrm>
            <a:off x="335624" y="4986606"/>
            <a:ext cx="11307735" cy="1323439"/>
          </a:xfrm>
          <a:prstGeom prst="rect">
            <a:avLst/>
          </a:prstGeom>
          <a:noFill/>
        </p:spPr>
        <p:txBody>
          <a:bodyPr wrap="square" rtlCol="0">
            <a:spAutoFit/>
          </a:bodyPr>
          <a:lstStyle/>
          <a:p>
            <a:r>
              <a:rPr lang="en-US" sz="2000" dirty="0">
                <a:latin typeface="Aptos" panose="020B0004020202020204" pitchFamily="34" charset="0"/>
              </a:rPr>
              <a:t>We can see that 695 employees left while 3605 stayed. Among those who left 350 were single, 251 were married, and 94 were divorced. Of the employees who stayed, 1718 were married, 1032 were single, and 855 were divorced. This shows that married employees are more likely to stay compared to single or divorced employees.</a:t>
            </a:r>
            <a:endParaRPr lang="en-IN" sz="2000" dirty="0">
              <a:latin typeface="Aptos" panose="020B0004020202020204" pitchFamily="34" charset="0"/>
            </a:endParaRPr>
          </a:p>
        </p:txBody>
      </p:sp>
      <p:pic>
        <p:nvPicPr>
          <p:cNvPr id="4" name="Picture 3">
            <a:extLst>
              <a:ext uri="{FF2B5EF4-FFF2-40B4-BE49-F238E27FC236}">
                <a16:creationId xmlns:a16="http://schemas.microsoft.com/office/drawing/2014/main" id="{FDB499BA-CF13-EA29-7703-5E5CC841D1E3}"/>
              </a:ext>
            </a:extLst>
          </p:cNvPr>
          <p:cNvPicPr>
            <a:picLocks noChangeAspect="1"/>
          </p:cNvPicPr>
          <p:nvPr/>
        </p:nvPicPr>
        <p:blipFill>
          <a:blip r:embed="rId2">
            <a:extLst>
              <a:ext uri="{28A0092B-C50C-407E-A947-70E740481C1C}">
                <a14:useLocalDpi xmlns:a14="http://schemas.microsoft.com/office/drawing/2010/main" val="0"/>
              </a:ext>
            </a:extLst>
          </a:blip>
          <a:srcRect l="4594" r="73026" b="76085"/>
          <a:stretch/>
        </p:blipFill>
        <p:spPr>
          <a:xfrm>
            <a:off x="472440" y="923330"/>
            <a:ext cx="2346960" cy="820058"/>
          </a:xfrm>
          <a:prstGeom prst="rect">
            <a:avLst/>
          </a:prstGeom>
        </p:spPr>
      </p:pic>
      <p:pic>
        <p:nvPicPr>
          <p:cNvPr id="6" name="Picture 5">
            <a:extLst>
              <a:ext uri="{FF2B5EF4-FFF2-40B4-BE49-F238E27FC236}">
                <a16:creationId xmlns:a16="http://schemas.microsoft.com/office/drawing/2014/main" id="{85326B86-69C2-F13E-34A3-A45E1B525D05}"/>
              </a:ext>
            </a:extLst>
          </p:cNvPr>
          <p:cNvPicPr>
            <a:picLocks noChangeAspect="1"/>
          </p:cNvPicPr>
          <p:nvPr/>
        </p:nvPicPr>
        <p:blipFill>
          <a:blip r:embed="rId2">
            <a:extLst>
              <a:ext uri="{28A0092B-C50C-407E-A947-70E740481C1C}">
                <a14:useLocalDpi xmlns:a14="http://schemas.microsoft.com/office/drawing/2010/main" val="0"/>
              </a:ext>
            </a:extLst>
          </a:blip>
          <a:srcRect l="34741" t="16666" r="42879" b="12667"/>
          <a:stretch/>
        </p:blipFill>
        <p:spPr>
          <a:xfrm>
            <a:off x="501420" y="1871394"/>
            <a:ext cx="2346960" cy="2423160"/>
          </a:xfrm>
          <a:prstGeom prst="rect">
            <a:avLst/>
          </a:prstGeom>
        </p:spPr>
      </p:pic>
      <p:pic>
        <p:nvPicPr>
          <p:cNvPr id="10" name="Picture 9">
            <a:extLst>
              <a:ext uri="{FF2B5EF4-FFF2-40B4-BE49-F238E27FC236}">
                <a16:creationId xmlns:a16="http://schemas.microsoft.com/office/drawing/2014/main" id="{4F9ECE1B-30DE-CCB7-76EB-7CF50FD1684E}"/>
              </a:ext>
            </a:extLst>
          </p:cNvPr>
          <p:cNvPicPr>
            <a:picLocks noChangeAspect="1"/>
          </p:cNvPicPr>
          <p:nvPr/>
        </p:nvPicPr>
        <p:blipFill>
          <a:blip r:embed="rId3">
            <a:extLst>
              <a:ext uri="{28A0092B-C50C-407E-A947-70E740481C1C}">
                <a14:useLocalDpi xmlns:a14="http://schemas.microsoft.com/office/drawing/2010/main" val="0"/>
              </a:ext>
            </a:extLst>
          </a:blip>
          <a:srcRect l="34591"/>
          <a:stretch/>
        </p:blipFill>
        <p:spPr>
          <a:xfrm>
            <a:off x="3657600" y="1240468"/>
            <a:ext cx="6859500" cy="3429000"/>
          </a:xfrm>
          <a:prstGeom prst="rect">
            <a:avLst/>
          </a:prstGeom>
        </p:spPr>
      </p:pic>
    </p:spTree>
    <p:extLst>
      <p:ext uri="{BB962C8B-B14F-4D97-AF65-F5344CB8AC3E}">
        <p14:creationId xmlns:p14="http://schemas.microsoft.com/office/powerpoint/2010/main" val="197760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35DB1-085A-5213-0D04-E5F5A9AD7060}"/>
              </a:ext>
            </a:extLst>
          </p:cNvPr>
          <p:cNvSpPr txBox="1"/>
          <p:nvPr/>
        </p:nvSpPr>
        <p:spPr>
          <a:xfrm>
            <a:off x="4830269" y="0"/>
            <a:ext cx="2531462"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Insights</a:t>
            </a:r>
            <a:endParaRPr lang="en-IN" sz="54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455F4E2-5D8E-AB5A-E27E-653D04A7E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87" y="1214879"/>
            <a:ext cx="10487025" cy="3429000"/>
          </a:xfrm>
          <a:prstGeom prst="rect">
            <a:avLst/>
          </a:prstGeom>
        </p:spPr>
      </p:pic>
      <p:pic>
        <p:nvPicPr>
          <p:cNvPr id="4" name="Picture 3">
            <a:extLst>
              <a:ext uri="{FF2B5EF4-FFF2-40B4-BE49-F238E27FC236}">
                <a16:creationId xmlns:a16="http://schemas.microsoft.com/office/drawing/2014/main" id="{0E2DE47D-B330-4FE5-6C0E-C49FFADB5607}"/>
              </a:ext>
            </a:extLst>
          </p:cNvPr>
          <p:cNvPicPr>
            <a:picLocks noChangeAspect="1"/>
          </p:cNvPicPr>
          <p:nvPr/>
        </p:nvPicPr>
        <p:blipFill>
          <a:blip r:embed="rId3">
            <a:extLst>
              <a:ext uri="{28A0092B-C50C-407E-A947-70E740481C1C}">
                <a14:useLocalDpi xmlns:a14="http://schemas.microsoft.com/office/drawing/2010/main" val="0"/>
              </a:ext>
            </a:extLst>
          </a:blip>
          <a:srcRect l="37951" t="25876" r="43540" b="19416"/>
          <a:stretch/>
        </p:blipFill>
        <p:spPr>
          <a:xfrm>
            <a:off x="1300899" y="2168165"/>
            <a:ext cx="1979629" cy="1875934"/>
          </a:xfrm>
          <a:prstGeom prst="rect">
            <a:avLst/>
          </a:prstGeom>
        </p:spPr>
      </p:pic>
      <p:sp>
        <p:nvSpPr>
          <p:cNvPr id="5" name="TextBox 4">
            <a:extLst>
              <a:ext uri="{FF2B5EF4-FFF2-40B4-BE49-F238E27FC236}">
                <a16:creationId xmlns:a16="http://schemas.microsoft.com/office/drawing/2014/main" id="{BCFD9C73-C7AA-1B49-FF85-BFECCEFCFDF7}"/>
              </a:ext>
            </a:extLst>
          </p:cNvPr>
          <p:cNvSpPr txBox="1"/>
          <p:nvPr/>
        </p:nvSpPr>
        <p:spPr>
          <a:xfrm>
            <a:off x="335624" y="4986606"/>
            <a:ext cx="11307735" cy="707886"/>
          </a:xfrm>
          <a:prstGeom prst="rect">
            <a:avLst/>
          </a:prstGeom>
          <a:noFill/>
        </p:spPr>
        <p:txBody>
          <a:bodyPr wrap="square" rtlCol="0">
            <a:spAutoFit/>
          </a:bodyPr>
          <a:lstStyle/>
          <a:p>
            <a:r>
              <a:rPr lang="en-US" sz="2000" dirty="0">
                <a:latin typeface="Aptos" panose="020B0004020202020204" pitchFamily="34" charset="0"/>
              </a:rPr>
              <a:t>We can see that most of employees leaving the company are from Live sciences and Medical as their education status. </a:t>
            </a:r>
            <a:endParaRPr lang="en-IN" sz="2000" dirty="0">
              <a:latin typeface="Aptos" panose="020B0004020202020204" pitchFamily="34" charset="0"/>
            </a:endParaRPr>
          </a:p>
        </p:txBody>
      </p:sp>
    </p:spTree>
    <p:extLst>
      <p:ext uri="{BB962C8B-B14F-4D97-AF65-F5344CB8AC3E}">
        <p14:creationId xmlns:p14="http://schemas.microsoft.com/office/powerpoint/2010/main" val="3951176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345</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black</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Divyansh Bhati</dc:creator>
  <cp:lastModifiedBy>Divyansh Bhati</cp:lastModifiedBy>
  <cp:revision>9</cp:revision>
  <cp:lastPrinted>2024-09-13T17:46:33Z</cp:lastPrinted>
  <dcterms:created xsi:type="dcterms:W3CDTF">2024-09-13T16:00:45Z</dcterms:created>
  <dcterms:modified xsi:type="dcterms:W3CDTF">2024-09-13T17:50:01Z</dcterms:modified>
</cp:coreProperties>
</file>